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747E"/>
    <a:srgbClr val="CFCFD1"/>
    <a:srgbClr val="F0F0EB"/>
    <a:srgbClr val="5B89B0"/>
    <a:srgbClr val="D7DDE1"/>
    <a:srgbClr val="009999"/>
    <a:srgbClr val="004C90"/>
    <a:srgbClr val="003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656" y="-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38D36-4470-4BE6-A64F-476CD8433669}" type="doc">
      <dgm:prSet loTypeId="urn:microsoft.com/office/officeart/2005/8/layout/process1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de-DE"/>
        </a:p>
      </dgm:t>
    </dgm:pt>
    <dgm:pt modelId="{8F542666-E1C4-440A-8E15-769DB41BE395}">
      <dgm:prSet phldrT="[Text]" custT="1"/>
      <dgm:spPr>
        <a:solidFill>
          <a:srgbClr val="5B89B0"/>
        </a:solidFill>
        <a:ln w="0">
          <a:noFill/>
        </a:ln>
        <a:effectLst/>
      </dgm:spPr>
      <dgm:t>
        <a:bodyPr/>
        <a:lstStyle/>
        <a:p>
          <a:r>
            <a:rPr lang="de-DE" sz="1100" b="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Zulassung durch Prüfungs-ausschuss</a:t>
          </a:r>
        </a:p>
        <a:p>
          <a:r>
            <a:rPr lang="de-DE" sz="1100" b="1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2-4 Wochen</a:t>
          </a:r>
        </a:p>
      </dgm:t>
    </dgm:pt>
    <dgm:pt modelId="{CC3D3B27-D53F-45A6-94F9-1FD564E464C3}" type="parTrans" cxnId="{E9205022-CFE1-4AB8-91F2-7C9DB287E3E1}">
      <dgm:prSet/>
      <dgm:spPr/>
      <dgm:t>
        <a:bodyPr/>
        <a:lstStyle/>
        <a:p>
          <a:endParaRPr lang="de-DE"/>
        </a:p>
      </dgm:t>
    </dgm:pt>
    <dgm:pt modelId="{F3FDB554-035B-4B47-B353-30EA18044FA2}" type="sibTrans" cxnId="{E9205022-CFE1-4AB8-91F2-7C9DB287E3E1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1B5E805D-0841-44E8-B789-6D00CD1673B1}">
      <dgm:prSet custT="1"/>
      <dgm:spPr>
        <a:solidFill>
          <a:srgbClr val="004C90"/>
        </a:solidFill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Bearbeitung Bachelorarbeit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8 Wochen</a:t>
          </a:r>
        </a:p>
      </dgm:t>
    </dgm:pt>
    <dgm:pt modelId="{2CD6E4E8-46B7-4266-967A-10CC3EF99AF7}" type="parTrans" cxnId="{27AE5406-D014-4D3C-B09B-D372A7F824D8}">
      <dgm:prSet/>
      <dgm:spPr/>
      <dgm:t>
        <a:bodyPr/>
        <a:lstStyle/>
        <a:p>
          <a:endParaRPr lang="de-DE"/>
        </a:p>
      </dgm:t>
    </dgm:pt>
    <dgm:pt modelId="{706D082D-C900-4667-BB24-F3EC5BDE2782}" type="sibTrans" cxnId="{27AE5406-D014-4D3C-B09B-D372A7F824D8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564ACBC7-F4F1-4638-9401-BD8C88FA6DDE}">
      <dgm:prSet custT="1"/>
      <dgm:spPr>
        <a:solidFill>
          <a:srgbClr val="74747E"/>
        </a:solidFill>
        <a:ln w="0">
          <a:noFill/>
        </a:ln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Begutachtung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6 Wochen</a:t>
          </a:r>
        </a:p>
      </dgm:t>
    </dgm:pt>
    <dgm:pt modelId="{81069766-D945-44C8-95F4-7CBCB4D324F5}" type="parTrans" cxnId="{5D34F708-905A-44F0-BAA9-1034AE40219B}">
      <dgm:prSet/>
      <dgm:spPr/>
      <dgm:t>
        <a:bodyPr/>
        <a:lstStyle/>
        <a:p>
          <a:endParaRPr lang="de-DE"/>
        </a:p>
      </dgm:t>
    </dgm:pt>
    <dgm:pt modelId="{CEBE16FB-FDE2-437D-A593-6FB3781690D6}" type="sibTrans" cxnId="{5D34F708-905A-44F0-BAA9-1034AE40219B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10B977B1-F948-49A5-BC45-125979B43CB7}">
      <dgm:prSet custT="1"/>
      <dgm:spPr>
        <a:solidFill>
          <a:srgbClr val="5B89B0"/>
        </a:solidFill>
        <a:ln>
          <a:noFill/>
        </a:ln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Eintragung der Note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 Wochen</a:t>
          </a:r>
        </a:p>
      </dgm:t>
    </dgm:pt>
    <dgm:pt modelId="{F9C06E22-725A-4ED9-97D2-98921043A1E8}" type="parTrans" cxnId="{74C9A795-BB4A-490B-8A71-8D7714E18785}">
      <dgm:prSet/>
      <dgm:spPr/>
      <dgm:t>
        <a:bodyPr/>
        <a:lstStyle/>
        <a:p>
          <a:endParaRPr lang="de-DE"/>
        </a:p>
      </dgm:t>
    </dgm:pt>
    <dgm:pt modelId="{54016CD0-DA1D-4361-B2A5-7CDA2AA549E9}" type="sibTrans" cxnId="{74C9A795-BB4A-490B-8A71-8D7714E18785}">
      <dgm:prSet/>
      <dgm:spPr/>
      <dgm:t>
        <a:bodyPr/>
        <a:lstStyle/>
        <a:p>
          <a:endParaRPr lang="de-DE"/>
        </a:p>
      </dgm:t>
    </dgm:pt>
    <dgm:pt modelId="{DC5A903D-3BD4-4616-B98A-697EF7FA94B7}">
      <dgm:prSet phldrT="[Text]" custT="1"/>
      <dgm:spPr>
        <a:solidFill>
          <a:srgbClr val="004C90"/>
        </a:solidFill>
      </dgm:spPr>
      <dgm:t>
        <a:bodyPr/>
        <a:lstStyle/>
        <a:p>
          <a:pPr algn="ctr"/>
          <a:r>
            <a:rPr lang="de-DE" sz="1100" b="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Antrag-stellung auf Zulassung</a:t>
          </a:r>
        </a:p>
      </dgm:t>
    </dgm:pt>
    <dgm:pt modelId="{351B03BF-B92E-4A06-A1B6-AC8FB3A07AC6}" type="sibTrans" cxnId="{97F79501-391D-43A9-8FB8-37493185CF92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C45C3678-8942-4A74-B455-E9E3B944FAB6}" type="parTrans" cxnId="{97F79501-391D-43A9-8FB8-37493185CF92}">
      <dgm:prSet/>
      <dgm:spPr/>
      <dgm:t>
        <a:bodyPr/>
        <a:lstStyle/>
        <a:p>
          <a:endParaRPr lang="de-DE"/>
        </a:p>
      </dgm:t>
    </dgm:pt>
    <dgm:pt modelId="{06D07883-B29A-4241-AE71-3350BE5563C8}" type="pres">
      <dgm:prSet presAssocID="{83038D36-4470-4BE6-A64F-476CD8433669}" presName="Name0" presStyleCnt="0">
        <dgm:presLayoutVars>
          <dgm:dir/>
          <dgm:resizeHandles val="exact"/>
        </dgm:presLayoutVars>
      </dgm:prSet>
      <dgm:spPr/>
    </dgm:pt>
    <dgm:pt modelId="{3ADAA965-9E50-4F12-9998-835D975F0666}" type="pres">
      <dgm:prSet presAssocID="{DC5A903D-3BD4-4616-B98A-697EF7FA94B7}" presName="node" presStyleLbl="node1" presStyleIdx="0" presStyleCnt="5" custScaleX="88443" custLinFactNeighborX="9131" custLinFactNeighborY="0">
        <dgm:presLayoutVars>
          <dgm:bulletEnabled val="1"/>
        </dgm:presLayoutVars>
      </dgm:prSet>
      <dgm:spPr>
        <a:prstGeom prst="rect">
          <a:avLst/>
        </a:prstGeom>
      </dgm:spPr>
    </dgm:pt>
    <dgm:pt modelId="{1EAE240A-8CDF-4041-B311-747EC6253A22}" type="pres">
      <dgm:prSet presAssocID="{351B03BF-B92E-4A06-A1B6-AC8FB3A07AC6}" presName="sibTrans" presStyleLbl="sibTrans2D1" presStyleIdx="0" presStyleCnt="4"/>
      <dgm:spPr/>
    </dgm:pt>
    <dgm:pt modelId="{C14F14A4-0C4A-425F-AC96-C6EF57A1F5F7}" type="pres">
      <dgm:prSet presAssocID="{351B03BF-B92E-4A06-A1B6-AC8FB3A07AC6}" presName="connectorText" presStyleLbl="sibTrans2D1" presStyleIdx="0" presStyleCnt="4"/>
      <dgm:spPr/>
    </dgm:pt>
    <dgm:pt modelId="{0838EB73-65D2-4E77-90D8-A1D22BF71C6D}" type="pres">
      <dgm:prSet presAssocID="{8F542666-E1C4-440A-8E15-769DB41BE395}" presName="node" presStyleLbl="node1" presStyleIdx="1" presStyleCnt="5" custScaleX="105902">
        <dgm:presLayoutVars>
          <dgm:bulletEnabled val="1"/>
        </dgm:presLayoutVars>
      </dgm:prSet>
      <dgm:spPr>
        <a:prstGeom prst="rect">
          <a:avLst/>
        </a:prstGeom>
      </dgm:spPr>
    </dgm:pt>
    <dgm:pt modelId="{A4423396-E0DA-4618-B250-4A8540525D5C}" type="pres">
      <dgm:prSet presAssocID="{F3FDB554-035B-4B47-B353-30EA18044FA2}" presName="sibTrans" presStyleLbl="sibTrans2D1" presStyleIdx="1" presStyleCnt="4"/>
      <dgm:spPr/>
    </dgm:pt>
    <dgm:pt modelId="{4DF20177-ACCF-4312-8F63-3A1548080FE3}" type="pres">
      <dgm:prSet presAssocID="{F3FDB554-035B-4B47-B353-30EA18044FA2}" presName="connectorText" presStyleLbl="sibTrans2D1" presStyleIdx="1" presStyleCnt="4"/>
      <dgm:spPr/>
    </dgm:pt>
    <dgm:pt modelId="{D144687F-C750-4CEF-B8D8-40AEC8F4E967}" type="pres">
      <dgm:prSet presAssocID="{1B5E805D-0841-44E8-B789-6D00CD1673B1}" presName="node" presStyleLbl="node1" presStyleIdx="2" presStyleCnt="5" custScaleX="205781">
        <dgm:presLayoutVars>
          <dgm:bulletEnabled val="1"/>
        </dgm:presLayoutVars>
      </dgm:prSet>
      <dgm:spPr>
        <a:prstGeom prst="rect">
          <a:avLst/>
        </a:prstGeom>
      </dgm:spPr>
    </dgm:pt>
    <dgm:pt modelId="{BF8E6E31-8C73-43AA-A3C8-F523EA9BC535}" type="pres">
      <dgm:prSet presAssocID="{706D082D-C900-4667-BB24-F3EC5BDE2782}" presName="sibTrans" presStyleLbl="sibTrans2D1" presStyleIdx="2" presStyleCnt="4"/>
      <dgm:spPr/>
    </dgm:pt>
    <dgm:pt modelId="{68FB5869-4367-4918-9B6F-8C964518C24B}" type="pres">
      <dgm:prSet presAssocID="{706D082D-C900-4667-BB24-F3EC5BDE2782}" presName="connectorText" presStyleLbl="sibTrans2D1" presStyleIdx="2" presStyleCnt="4"/>
      <dgm:spPr/>
    </dgm:pt>
    <dgm:pt modelId="{1B02A50E-34BF-4AAD-9E0E-194FD1F9FEB3}" type="pres">
      <dgm:prSet presAssocID="{564ACBC7-F4F1-4638-9401-BD8C88FA6DDE}" presName="node" presStyleLbl="node1" presStyleIdx="3" presStyleCnt="5" custScaleX="202682" custLinFactNeighborX="9764" custLinFactNeighborY="0">
        <dgm:presLayoutVars>
          <dgm:bulletEnabled val="1"/>
        </dgm:presLayoutVars>
      </dgm:prSet>
      <dgm:spPr>
        <a:prstGeom prst="rect">
          <a:avLst/>
        </a:prstGeom>
      </dgm:spPr>
    </dgm:pt>
    <dgm:pt modelId="{ED95826F-83F1-4C1D-B97D-EECCB50BEC2D}" type="pres">
      <dgm:prSet presAssocID="{CEBE16FB-FDE2-437D-A593-6FB3781690D6}" presName="sibTrans" presStyleLbl="sibTrans2D1" presStyleIdx="3" presStyleCnt="4"/>
      <dgm:spPr/>
    </dgm:pt>
    <dgm:pt modelId="{F26B6DAC-7FBA-4A86-A06E-F35E0CBD65C1}" type="pres">
      <dgm:prSet presAssocID="{CEBE16FB-FDE2-437D-A593-6FB3781690D6}" presName="connectorText" presStyleLbl="sibTrans2D1" presStyleIdx="3" presStyleCnt="4"/>
      <dgm:spPr/>
    </dgm:pt>
    <dgm:pt modelId="{2067E6A3-C9C6-409A-86B4-9467014953FF}" type="pres">
      <dgm:prSet presAssocID="{10B977B1-F948-49A5-BC45-125979B43CB7}" presName="node" presStyleLbl="node1" presStyleIdx="4" presStyleCnt="5" custScaleX="80707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97F79501-391D-43A9-8FB8-37493185CF92}" srcId="{83038D36-4470-4BE6-A64F-476CD8433669}" destId="{DC5A903D-3BD4-4616-B98A-697EF7FA94B7}" srcOrd="0" destOrd="0" parTransId="{C45C3678-8942-4A74-B455-E9E3B944FAB6}" sibTransId="{351B03BF-B92E-4A06-A1B6-AC8FB3A07AC6}"/>
    <dgm:cxn modelId="{27AE5406-D014-4D3C-B09B-D372A7F824D8}" srcId="{83038D36-4470-4BE6-A64F-476CD8433669}" destId="{1B5E805D-0841-44E8-B789-6D00CD1673B1}" srcOrd="2" destOrd="0" parTransId="{2CD6E4E8-46B7-4266-967A-10CC3EF99AF7}" sibTransId="{706D082D-C900-4667-BB24-F3EC5BDE2782}"/>
    <dgm:cxn modelId="{5D34F708-905A-44F0-BAA9-1034AE40219B}" srcId="{83038D36-4470-4BE6-A64F-476CD8433669}" destId="{564ACBC7-F4F1-4638-9401-BD8C88FA6DDE}" srcOrd="3" destOrd="0" parTransId="{81069766-D945-44C8-95F4-7CBCB4D324F5}" sibTransId="{CEBE16FB-FDE2-437D-A593-6FB3781690D6}"/>
    <dgm:cxn modelId="{BF3C751B-3283-48EA-ADE0-C5A4019D375F}" type="presOf" srcId="{8F542666-E1C4-440A-8E15-769DB41BE395}" destId="{0838EB73-65D2-4E77-90D8-A1D22BF71C6D}" srcOrd="0" destOrd="0" presId="urn:microsoft.com/office/officeart/2005/8/layout/process1"/>
    <dgm:cxn modelId="{00DA591D-C8B6-4E4E-897E-7F2F5A1F1527}" type="presOf" srcId="{706D082D-C900-4667-BB24-F3EC5BDE2782}" destId="{68FB5869-4367-4918-9B6F-8C964518C24B}" srcOrd="1" destOrd="0" presId="urn:microsoft.com/office/officeart/2005/8/layout/process1"/>
    <dgm:cxn modelId="{E9205022-CFE1-4AB8-91F2-7C9DB287E3E1}" srcId="{83038D36-4470-4BE6-A64F-476CD8433669}" destId="{8F542666-E1C4-440A-8E15-769DB41BE395}" srcOrd="1" destOrd="0" parTransId="{CC3D3B27-D53F-45A6-94F9-1FD564E464C3}" sibTransId="{F3FDB554-035B-4B47-B353-30EA18044FA2}"/>
    <dgm:cxn modelId="{AA87E32F-B6FF-4B8F-885F-B5D4F4A6443B}" type="presOf" srcId="{F3FDB554-035B-4B47-B353-30EA18044FA2}" destId="{A4423396-E0DA-4618-B250-4A8540525D5C}" srcOrd="0" destOrd="0" presId="urn:microsoft.com/office/officeart/2005/8/layout/process1"/>
    <dgm:cxn modelId="{0F20A531-00A4-42D4-B0E6-238D9C1B101B}" type="presOf" srcId="{706D082D-C900-4667-BB24-F3EC5BDE2782}" destId="{BF8E6E31-8C73-43AA-A3C8-F523EA9BC535}" srcOrd="0" destOrd="0" presId="urn:microsoft.com/office/officeart/2005/8/layout/process1"/>
    <dgm:cxn modelId="{BA26B033-42E6-4DE6-83CC-3B2798545327}" type="presOf" srcId="{564ACBC7-F4F1-4638-9401-BD8C88FA6DDE}" destId="{1B02A50E-34BF-4AAD-9E0E-194FD1F9FEB3}" srcOrd="0" destOrd="0" presId="urn:microsoft.com/office/officeart/2005/8/layout/process1"/>
    <dgm:cxn modelId="{BBC4FE34-6F93-4A8B-A5C1-22D762CD6ED9}" type="presOf" srcId="{83038D36-4470-4BE6-A64F-476CD8433669}" destId="{06D07883-B29A-4241-AE71-3350BE5563C8}" srcOrd="0" destOrd="0" presId="urn:microsoft.com/office/officeart/2005/8/layout/process1"/>
    <dgm:cxn modelId="{3E286F3B-3DE5-4FF5-8F6A-E3BA25546FAD}" type="presOf" srcId="{351B03BF-B92E-4A06-A1B6-AC8FB3A07AC6}" destId="{1EAE240A-8CDF-4041-B311-747EC6253A22}" srcOrd="0" destOrd="0" presId="urn:microsoft.com/office/officeart/2005/8/layout/process1"/>
    <dgm:cxn modelId="{5B444750-C73C-412F-BF86-76FC4B1C6F54}" type="presOf" srcId="{F3FDB554-035B-4B47-B353-30EA18044FA2}" destId="{4DF20177-ACCF-4312-8F63-3A1548080FE3}" srcOrd="1" destOrd="0" presId="urn:microsoft.com/office/officeart/2005/8/layout/process1"/>
    <dgm:cxn modelId="{2E5F2B7B-9067-47FB-8A16-BC01F9284823}" type="presOf" srcId="{DC5A903D-3BD4-4616-B98A-697EF7FA94B7}" destId="{3ADAA965-9E50-4F12-9998-835D975F0666}" srcOrd="0" destOrd="0" presId="urn:microsoft.com/office/officeart/2005/8/layout/process1"/>
    <dgm:cxn modelId="{BD9A3689-AFDA-4C02-9E49-F25164105A3B}" type="presOf" srcId="{CEBE16FB-FDE2-437D-A593-6FB3781690D6}" destId="{F26B6DAC-7FBA-4A86-A06E-F35E0CBD65C1}" srcOrd="1" destOrd="0" presId="urn:microsoft.com/office/officeart/2005/8/layout/process1"/>
    <dgm:cxn modelId="{E8759695-4B10-4594-9183-5FC48A11BF28}" type="presOf" srcId="{351B03BF-B92E-4A06-A1B6-AC8FB3A07AC6}" destId="{C14F14A4-0C4A-425F-AC96-C6EF57A1F5F7}" srcOrd="1" destOrd="0" presId="urn:microsoft.com/office/officeart/2005/8/layout/process1"/>
    <dgm:cxn modelId="{74C9A795-BB4A-490B-8A71-8D7714E18785}" srcId="{83038D36-4470-4BE6-A64F-476CD8433669}" destId="{10B977B1-F948-49A5-BC45-125979B43CB7}" srcOrd="4" destOrd="0" parTransId="{F9C06E22-725A-4ED9-97D2-98921043A1E8}" sibTransId="{54016CD0-DA1D-4361-B2A5-7CDA2AA549E9}"/>
    <dgm:cxn modelId="{A1685C9D-B3B5-40BC-84EB-7CB2AFC56C4A}" type="presOf" srcId="{CEBE16FB-FDE2-437D-A593-6FB3781690D6}" destId="{ED95826F-83F1-4C1D-B97D-EECCB50BEC2D}" srcOrd="0" destOrd="0" presId="urn:microsoft.com/office/officeart/2005/8/layout/process1"/>
    <dgm:cxn modelId="{12A093A4-9AEA-4E77-9A80-8142CC546592}" type="presOf" srcId="{1B5E805D-0841-44E8-B789-6D00CD1673B1}" destId="{D144687F-C750-4CEF-B8D8-40AEC8F4E967}" srcOrd="0" destOrd="0" presId="urn:microsoft.com/office/officeart/2005/8/layout/process1"/>
    <dgm:cxn modelId="{C2C2FDF9-6D75-4084-A34C-0CDD37227BAE}" type="presOf" srcId="{10B977B1-F948-49A5-BC45-125979B43CB7}" destId="{2067E6A3-C9C6-409A-86B4-9467014953FF}" srcOrd="0" destOrd="0" presId="urn:microsoft.com/office/officeart/2005/8/layout/process1"/>
    <dgm:cxn modelId="{4904267B-2BA2-495C-91B3-416DF452931F}" type="presParOf" srcId="{06D07883-B29A-4241-AE71-3350BE5563C8}" destId="{3ADAA965-9E50-4F12-9998-835D975F0666}" srcOrd="0" destOrd="0" presId="urn:microsoft.com/office/officeart/2005/8/layout/process1"/>
    <dgm:cxn modelId="{DAA82132-E1E9-4021-BA4D-2F5171A3D082}" type="presParOf" srcId="{06D07883-B29A-4241-AE71-3350BE5563C8}" destId="{1EAE240A-8CDF-4041-B311-747EC6253A22}" srcOrd="1" destOrd="0" presId="urn:microsoft.com/office/officeart/2005/8/layout/process1"/>
    <dgm:cxn modelId="{992740FC-574D-46EF-9BCD-A3587AF9ECDD}" type="presParOf" srcId="{1EAE240A-8CDF-4041-B311-747EC6253A22}" destId="{C14F14A4-0C4A-425F-AC96-C6EF57A1F5F7}" srcOrd="0" destOrd="0" presId="urn:microsoft.com/office/officeart/2005/8/layout/process1"/>
    <dgm:cxn modelId="{F0B976CE-D58A-4AA2-9A6D-BE1267B90BA8}" type="presParOf" srcId="{06D07883-B29A-4241-AE71-3350BE5563C8}" destId="{0838EB73-65D2-4E77-90D8-A1D22BF71C6D}" srcOrd="2" destOrd="0" presId="urn:microsoft.com/office/officeart/2005/8/layout/process1"/>
    <dgm:cxn modelId="{7E008CA4-75A1-4E49-BC41-4A90ADE62FF8}" type="presParOf" srcId="{06D07883-B29A-4241-AE71-3350BE5563C8}" destId="{A4423396-E0DA-4618-B250-4A8540525D5C}" srcOrd="3" destOrd="0" presId="urn:microsoft.com/office/officeart/2005/8/layout/process1"/>
    <dgm:cxn modelId="{76B480ED-60A6-4ADB-8200-61D52BA3C61A}" type="presParOf" srcId="{A4423396-E0DA-4618-B250-4A8540525D5C}" destId="{4DF20177-ACCF-4312-8F63-3A1548080FE3}" srcOrd="0" destOrd="0" presId="urn:microsoft.com/office/officeart/2005/8/layout/process1"/>
    <dgm:cxn modelId="{95E7D7EE-C3B8-40BF-849C-5CD94ABC2EDE}" type="presParOf" srcId="{06D07883-B29A-4241-AE71-3350BE5563C8}" destId="{D144687F-C750-4CEF-B8D8-40AEC8F4E967}" srcOrd="4" destOrd="0" presId="urn:microsoft.com/office/officeart/2005/8/layout/process1"/>
    <dgm:cxn modelId="{7FBCB2A8-A004-4002-9396-AA820B315981}" type="presParOf" srcId="{06D07883-B29A-4241-AE71-3350BE5563C8}" destId="{BF8E6E31-8C73-43AA-A3C8-F523EA9BC535}" srcOrd="5" destOrd="0" presId="urn:microsoft.com/office/officeart/2005/8/layout/process1"/>
    <dgm:cxn modelId="{B5CC6C64-BC3C-4B06-AA09-EE0EA6D994C4}" type="presParOf" srcId="{BF8E6E31-8C73-43AA-A3C8-F523EA9BC535}" destId="{68FB5869-4367-4918-9B6F-8C964518C24B}" srcOrd="0" destOrd="0" presId="urn:microsoft.com/office/officeart/2005/8/layout/process1"/>
    <dgm:cxn modelId="{7C16E5C9-15AA-41DA-BA9E-456124513DB5}" type="presParOf" srcId="{06D07883-B29A-4241-AE71-3350BE5563C8}" destId="{1B02A50E-34BF-4AAD-9E0E-194FD1F9FEB3}" srcOrd="6" destOrd="0" presId="urn:microsoft.com/office/officeart/2005/8/layout/process1"/>
    <dgm:cxn modelId="{364AFB96-AEA7-4B25-9022-0CD66340B5CD}" type="presParOf" srcId="{06D07883-B29A-4241-AE71-3350BE5563C8}" destId="{ED95826F-83F1-4C1D-B97D-EECCB50BEC2D}" srcOrd="7" destOrd="0" presId="urn:microsoft.com/office/officeart/2005/8/layout/process1"/>
    <dgm:cxn modelId="{7B5F02CB-4A4B-48D8-A074-26FB6E9E5AD2}" type="presParOf" srcId="{ED95826F-83F1-4C1D-B97D-EECCB50BEC2D}" destId="{F26B6DAC-7FBA-4A86-A06E-F35E0CBD65C1}" srcOrd="0" destOrd="0" presId="urn:microsoft.com/office/officeart/2005/8/layout/process1"/>
    <dgm:cxn modelId="{F3C869CC-FDBD-44AC-9A2E-CB622E4E1FF9}" type="presParOf" srcId="{06D07883-B29A-4241-AE71-3350BE5563C8}" destId="{2067E6A3-C9C6-409A-86B4-9467014953FF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038D36-4470-4BE6-A64F-476CD8433669}" type="doc">
      <dgm:prSet loTypeId="urn:microsoft.com/office/officeart/2005/8/layout/process1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de-DE"/>
        </a:p>
      </dgm:t>
    </dgm:pt>
    <dgm:pt modelId="{8F542666-E1C4-440A-8E15-769DB41BE395}">
      <dgm:prSet phldrT="[Text]" custT="1"/>
      <dgm:spPr>
        <a:solidFill>
          <a:srgbClr val="5B89B0"/>
        </a:solidFill>
        <a:ln w="0">
          <a:noFill/>
        </a:ln>
        <a:effectLst/>
      </dgm:spPr>
      <dgm:t>
        <a:bodyPr/>
        <a:lstStyle/>
        <a:p>
          <a:r>
            <a:rPr lang="de-DE" sz="1100" b="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Zulassung durch Prüfungs-ausschuss</a:t>
          </a:r>
        </a:p>
        <a:p>
          <a:r>
            <a:rPr lang="de-DE" sz="1100" b="1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2-4 Wochen</a:t>
          </a:r>
        </a:p>
      </dgm:t>
    </dgm:pt>
    <dgm:pt modelId="{CC3D3B27-D53F-45A6-94F9-1FD564E464C3}" type="parTrans" cxnId="{E9205022-CFE1-4AB8-91F2-7C9DB287E3E1}">
      <dgm:prSet/>
      <dgm:spPr/>
      <dgm:t>
        <a:bodyPr/>
        <a:lstStyle/>
        <a:p>
          <a:endParaRPr lang="de-DE"/>
        </a:p>
      </dgm:t>
    </dgm:pt>
    <dgm:pt modelId="{F3FDB554-035B-4B47-B353-30EA18044FA2}" type="sibTrans" cxnId="{E9205022-CFE1-4AB8-91F2-7C9DB287E3E1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1B5E805D-0841-44E8-B789-6D00CD1673B1}">
      <dgm:prSet custT="1"/>
      <dgm:spPr>
        <a:solidFill>
          <a:srgbClr val="004C90"/>
        </a:solidFill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Bearbeitung Masterarbeit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16 Wochen</a:t>
          </a:r>
        </a:p>
      </dgm:t>
    </dgm:pt>
    <dgm:pt modelId="{2CD6E4E8-46B7-4266-967A-10CC3EF99AF7}" type="parTrans" cxnId="{27AE5406-D014-4D3C-B09B-D372A7F824D8}">
      <dgm:prSet/>
      <dgm:spPr/>
      <dgm:t>
        <a:bodyPr/>
        <a:lstStyle/>
        <a:p>
          <a:endParaRPr lang="de-DE"/>
        </a:p>
      </dgm:t>
    </dgm:pt>
    <dgm:pt modelId="{706D082D-C900-4667-BB24-F3EC5BDE2782}" type="sibTrans" cxnId="{27AE5406-D014-4D3C-B09B-D372A7F824D8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564ACBC7-F4F1-4638-9401-BD8C88FA6DDE}">
      <dgm:prSet custT="1"/>
      <dgm:spPr>
        <a:solidFill>
          <a:srgbClr val="74747E"/>
        </a:solidFill>
        <a:ln>
          <a:noFill/>
        </a:ln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Begutachtung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8 Wochen</a:t>
          </a:r>
        </a:p>
      </dgm:t>
    </dgm:pt>
    <dgm:pt modelId="{81069766-D945-44C8-95F4-7CBCB4D324F5}" type="parTrans" cxnId="{5D34F708-905A-44F0-BAA9-1034AE40219B}">
      <dgm:prSet/>
      <dgm:spPr/>
      <dgm:t>
        <a:bodyPr/>
        <a:lstStyle/>
        <a:p>
          <a:endParaRPr lang="de-DE"/>
        </a:p>
      </dgm:t>
    </dgm:pt>
    <dgm:pt modelId="{CEBE16FB-FDE2-437D-A593-6FB3781690D6}" type="sibTrans" cxnId="{5D34F708-905A-44F0-BAA9-1034AE40219B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10B977B1-F948-49A5-BC45-125979B43CB7}">
      <dgm:prSet custT="1"/>
      <dgm:spPr>
        <a:solidFill>
          <a:srgbClr val="5B89B0"/>
        </a:solidFill>
        <a:ln>
          <a:noFill/>
        </a:ln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Eintragung der Note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 Wochen</a:t>
          </a:r>
        </a:p>
      </dgm:t>
    </dgm:pt>
    <dgm:pt modelId="{F9C06E22-725A-4ED9-97D2-98921043A1E8}" type="parTrans" cxnId="{74C9A795-BB4A-490B-8A71-8D7714E18785}">
      <dgm:prSet/>
      <dgm:spPr/>
      <dgm:t>
        <a:bodyPr/>
        <a:lstStyle/>
        <a:p>
          <a:endParaRPr lang="de-DE"/>
        </a:p>
      </dgm:t>
    </dgm:pt>
    <dgm:pt modelId="{54016CD0-DA1D-4361-B2A5-7CDA2AA549E9}" type="sibTrans" cxnId="{74C9A795-BB4A-490B-8A71-8D7714E18785}">
      <dgm:prSet/>
      <dgm:spPr/>
      <dgm:t>
        <a:bodyPr/>
        <a:lstStyle/>
        <a:p>
          <a:endParaRPr lang="de-DE"/>
        </a:p>
      </dgm:t>
    </dgm:pt>
    <dgm:pt modelId="{DC5A903D-3BD4-4616-B98A-697EF7FA94B7}">
      <dgm:prSet phldrT="[Text]" custT="1"/>
      <dgm:spPr>
        <a:solidFill>
          <a:srgbClr val="004C90"/>
        </a:solidFill>
      </dgm:spPr>
      <dgm:t>
        <a:bodyPr/>
        <a:lstStyle/>
        <a:p>
          <a:pPr algn="ctr"/>
          <a:r>
            <a:rPr lang="de-DE" sz="1100" b="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Antrag-stellung auf Zulassung</a:t>
          </a:r>
        </a:p>
      </dgm:t>
    </dgm:pt>
    <dgm:pt modelId="{351B03BF-B92E-4A06-A1B6-AC8FB3A07AC6}" type="sibTrans" cxnId="{97F79501-391D-43A9-8FB8-37493185CF92}">
      <dgm:prSet/>
      <dgm:spPr>
        <a:solidFill>
          <a:srgbClr val="CFCFD1"/>
        </a:solidFill>
      </dgm:spPr>
      <dgm:t>
        <a:bodyPr/>
        <a:lstStyle/>
        <a:p>
          <a:endParaRPr lang="de-DE"/>
        </a:p>
      </dgm:t>
    </dgm:pt>
    <dgm:pt modelId="{C45C3678-8942-4A74-B455-E9E3B944FAB6}" type="parTrans" cxnId="{97F79501-391D-43A9-8FB8-37493185CF92}">
      <dgm:prSet/>
      <dgm:spPr/>
      <dgm:t>
        <a:bodyPr/>
        <a:lstStyle/>
        <a:p>
          <a:endParaRPr lang="de-DE"/>
        </a:p>
      </dgm:t>
    </dgm:pt>
    <dgm:pt modelId="{06D07883-B29A-4241-AE71-3350BE5563C8}" type="pres">
      <dgm:prSet presAssocID="{83038D36-4470-4BE6-A64F-476CD8433669}" presName="Name0" presStyleCnt="0">
        <dgm:presLayoutVars>
          <dgm:dir/>
          <dgm:resizeHandles val="exact"/>
        </dgm:presLayoutVars>
      </dgm:prSet>
      <dgm:spPr/>
    </dgm:pt>
    <dgm:pt modelId="{3ADAA965-9E50-4F12-9998-835D975F0666}" type="pres">
      <dgm:prSet presAssocID="{DC5A903D-3BD4-4616-B98A-697EF7FA94B7}" presName="node" presStyleLbl="node1" presStyleIdx="0" presStyleCnt="5" custScaleX="88443" custLinFactNeighborX="9131" custLinFactNeighborY="0">
        <dgm:presLayoutVars>
          <dgm:bulletEnabled val="1"/>
        </dgm:presLayoutVars>
      </dgm:prSet>
      <dgm:spPr>
        <a:prstGeom prst="rect">
          <a:avLst/>
        </a:prstGeom>
      </dgm:spPr>
    </dgm:pt>
    <dgm:pt modelId="{1EAE240A-8CDF-4041-B311-747EC6253A22}" type="pres">
      <dgm:prSet presAssocID="{351B03BF-B92E-4A06-A1B6-AC8FB3A07AC6}" presName="sibTrans" presStyleLbl="sibTrans2D1" presStyleIdx="0" presStyleCnt="4"/>
      <dgm:spPr/>
    </dgm:pt>
    <dgm:pt modelId="{C14F14A4-0C4A-425F-AC96-C6EF57A1F5F7}" type="pres">
      <dgm:prSet presAssocID="{351B03BF-B92E-4A06-A1B6-AC8FB3A07AC6}" presName="connectorText" presStyleLbl="sibTrans2D1" presStyleIdx="0" presStyleCnt="4"/>
      <dgm:spPr/>
    </dgm:pt>
    <dgm:pt modelId="{0838EB73-65D2-4E77-90D8-A1D22BF71C6D}" type="pres">
      <dgm:prSet presAssocID="{8F542666-E1C4-440A-8E15-769DB41BE395}" presName="node" presStyleLbl="node1" presStyleIdx="1" presStyleCnt="5" custScaleX="105902">
        <dgm:presLayoutVars>
          <dgm:bulletEnabled val="1"/>
        </dgm:presLayoutVars>
      </dgm:prSet>
      <dgm:spPr>
        <a:prstGeom prst="rect">
          <a:avLst/>
        </a:prstGeom>
      </dgm:spPr>
    </dgm:pt>
    <dgm:pt modelId="{A4423396-E0DA-4618-B250-4A8540525D5C}" type="pres">
      <dgm:prSet presAssocID="{F3FDB554-035B-4B47-B353-30EA18044FA2}" presName="sibTrans" presStyleLbl="sibTrans2D1" presStyleIdx="1" presStyleCnt="4"/>
      <dgm:spPr/>
    </dgm:pt>
    <dgm:pt modelId="{4DF20177-ACCF-4312-8F63-3A1548080FE3}" type="pres">
      <dgm:prSet presAssocID="{F3FDB554-035B-4B47-B353-30EA18044FA2}" presName="connectorText" presStyleLbl="sibTrans2D1" presStyleIdx="1" presStyleCnt="4"/>
      <dgm:spPr/>
    </dgm:pt>
    <dgm:pt modelId="{D144687F-C750-4CEF-B8D8-40AEC8F4E967}" type="pres">
      <dgm:prSet presAssocID="{1B5E805D-0841-44E8-B789-6D00CD1673B1}" presName="node" presStyleLbl="node1" presStyleIdx="2" presStyleCnt="5" custScaleX="251499">
        <dgm:presLayoutVars>
          <dgm:bulletEnabled val="1"/>
        </dgm:presLayoutVars>
      </dgm:prSet>
      <dgm:spPr>
        <a:prstGeom prst="rect">
          <a:avLst/>
        </a:prstGeom>
      </dgm:spPr>
    </dgm:pt>
    <dgm:pt modelId="{BF8E6E31-8C73-43AA-A3C8-F523EA9BC535}" type="pres">
      <dgm:prSet presAssocID="{706D082D-C900-4667-BB24-F3EC5BDE2782}" presName="sibTrans" presStyleLbl="sibTrans2D1" presStyleIdx="2" presStyleCnt="4"/>
      <dgm:spPr/>
    </dgm:pt>
    <dgm:pt modelId="{68FB5869-4367-4918-9B6F-8C964518C24B}" type="pres">
      <dgm:prSet presAssocID="{706D082D-C900-4667-BB24-F3EC5BDE2782}" presName="connectorText" presStyleLbl="sibTrans2D1" presStyleIdx="2" presStyleCnt="4"/>
      <dgm:spPr/>
    </dgm:pt>
    <dgm:pt modelId="{1B02A50E-34BF-4AAD-9E0E-194FD1F9FEB3}" type="pres">
      <dgm:prSet presAssocID="{564ACBC7-F4F1-4638-9401-BD8C88FA6DDE}" presName="node" presStyleLbl="node1" presStyleIdx="3" presStyleCnt="5" custScaleX="132947" custLinFactNeighborX="9764" custLinFactNeighborY="0">
        <dgm:presLayoutVars>
          <dgm:bulletEnabled val="1"/>
        </dgm:presLayoutVars>
      </dgm:prSet>
      <dgm:spPr>
        <a:prstGeom prst="rect">
          <a:avLst/>
        </a:prstGeom>
      </dgm:spPr>
    </dgm:pt>
    <dgm:pt modelId="{ED95826F-83F1-4C1D-B97D-EECCB50BEC2D}" type="pres">
      <dgm:prSet presAssocID="{CEBE16FB-FDE2-437D-A593-6FB3781690D6}" presName="sibTrans" presStyleLbl="sibTrans2D1" presStyleIdx="3" presStyleCnt="4"/>
      <dgm:spPr/>
    </dgm:pt>
    <dgm:pt modelId="{F26B6DAC-7FBA-4A86-A06E-F35E0CBD65C1}" type="pres">
      <dgm:prSet presAssocID="{CEBE16FB-FDE2-437D-A593-6FB3781690D6}" presName="connectorText" presStyleLbl="sibTrans2D1" presStyleIdx="3" presStyleCnt="4"/>
      <dgm:spPr/>
    </dgm:pt>
    <dgm:pt modelId="{2067E6A3-C9C6-409A-86B4-9467014953FF}" type="pres">
      <dgm:prSet presAssocID="{10B977B1-F948-49A5-BC45-125979B43CB7}" presName="node" presStyleLbl="node1" presStyleIdx="4" presStyleCnt="5" custScaleX="80707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97F79501-391D-43A9-8FB8-37493185CF92}" srcId="{83038D36-4470-4BE6-A64F-476CD8433669}" destId="{DC5A903D-3BD4-4616-B98A-697EF7FA94B7}" srcOrd="0" destOrd="0" parTransId="{C45C3678-8942-4A74-B455-E9E3B944FAB6}" sibTransId="{351B03BF-B92E-4A06-A1B6-AC8FB3A07AC6}"/>
    <dgm:cxn modelId="{27AE5406-D014-4D3C-B09B-D372A7F824D8}" srcId="{83038D36-4470-4BE6-A64F-476CD8433669}" destId="{1B5E805D-0841-44E8-B789-6D00CD1673B1}" srcOrd="2" destOrd="0" parTransId="{2CD6E4E8-46B7-4266-967A-10CC3EF99AF7}" sibTransId="{706D082D-C900-4667-BB24-F3EC5BDE2782}"/>
    <dgm:cxn modelId="{5D34F708-905A-44F0-BAA9-1034AE40219B}" srcId="{83038D36-4470-4BE6-A64F-476CD8433669}" destId="{564ACBC7-F4F1-4638-9401-BD8C88FA6DDE}" srcOrd="3" destOrd="0" parTransId="{81069766-D945-44C8-95F4-7CBCB4D324F5}" sibTransId="{CEBE16FB-FDE2-437D-A593-6FB3781690D6}"/>
    <dgm:cxn modelId="{BF3C751B-3283-48EA-ADE0-C5A4019D375F}" type="presOf" srcId="{8F542666-E1C4-440A-8E15-769DB41BE395}" destId="{0838EB73-65D2-4E77-90D8-A1D22BF71C6D}" srcOrd="0" destOrd="0" presId="urn:microsoft.com/office/officeart/2005/8/layout/process1"/>
    <dgm:cxn modelId="{00DA591D-C8B6-4E4E-897E-7F2F5A1F1527}" type="presOf" srcId="{706D082D-C900-4667-BB24-F3EC5BDE2782}" destId="{68FB5869-4367-4918-9B6F-8C964518C24B}" srcOrd="1" destOrd="0" presId="urn:microsoft.com/office/officeart/2005/8/layout/process1"/>
    <dgm:cxn modelId="{E9205022-CFE1-4AB8-91F2-7C9DB287E3E1}" srcId="{83038D36-4470-4BE6-A64F-476CD8433669}" destId="{8F542666-E1C4-440A-8E15-769DB41BE395}" srcOrd="1" destOrd="0" parTransId="{CC3D3B27-D53F-45A6-94F9-1FD564E464C3}" sibTransId="{F3FDB554-035B-4B47-B353-30EA18044FA2}"/>
    <dgm:cxn modelId="{AA87E32F-B6FF-4B8F-885F-B5D4F4A6443B}" type="presOf" srcId="{F3FDB554-035B-4B47-B353-30EA18044FA2}" destId="{A4423396-E0DA-4618-B250-4A8540525D5C}" srcOrd="0" destOrd="0" presId="urn:microsoft.com/office/officeart/2005/8/layout/process1"/>
    <dgm:cxn modelId="{0F20A531-00A4-42D4-B0E6-238D9C1B101B}" type="presOf" srcId="{706D082D-C900-4667-BB24-F3EC5BDE2782}" destId="{BF8E6E31-8C73-43AA-A3C8-F523EA9BC535}" srcOrd="0" destOrd="0" presId="urn:microsoft.com/office/officeart/2005/8/layout/process1"/>
    <dgm:cxn modelId="{BA26B033-42E6-4DE6-83CC-3B2798545327}" type="presOf" srcId="{564ACBC7-F4F1-4638-9401-BD8C88FA6DDE}" destId="{1B02A50E-34BF-4AAD-9E0E-194FD1F9FEB3}" srcOrd="0" destOrd="0" presId="urn:microsoft.com/office/officeart/2005/8/layout/process1"/>
    <dgm:cxn modelId="{BBC4FE34-6F93-4A8B-A5C1-22D762CD6ED9}" type="presOf" srcId="{83038D36-4470-4BE6-A64F-476CD8433669}" destId="{06D07883-B29A-4241-AE71-3350BE5563C8}" srcOrd="0" destOrd="0" presId="urn:microsoft.com/office/officeart/2005/8/layout/process1"/>
    <dgm:cxn modelId="{3E286F3B-3DE5-4FF5-8F6A-E3BA25546FAD}" type="presOf" srcId="{351B03BF-B92E-4A06-A1B6-AC8FB3A07AC6}" destId="{1EAE240A-8CDF-4041-B311-747EC6253A22}" srcOrd="0" destOrd="0" presId="urn:microsoft.com/office/officeart/2005/8/layout/process1"/>
    <dgm:cxn modelId="{5B444750-C73C-412F-BF86-76FC4B1C6F54}" type="presOf" srcId="{F3FDB554-035B-4B47-B353-30EA18044FA2}" destId="{4DF20177-ACCF-4312-8F63-3A1548080FE3}" srcOrd="1" destOrd="0" presId="urn:microsoft.com/office/officeart/2005/8/layout/process1"/>
    <dgm:cxn modelId="{2E5F2B7B-9067-47FB-8A16-BC01F9284823}" type="presOf" srcId="{DC5A903D-3BD4-4616-B98A-697EF7FA94B7}" destId="{3ADAA965-9E50-4F12-9998-835D975F0666}" srcOrd="0" destOrd="0" presId="urn:microsoft.com/office/officeart/2005/8/layout/process1"/>
    <dgm:cxn modelId="{BD9A3689-AFDA-4C02-9E49-F25164105A3B}" type="presOf" srcId="{CEBE16FB-FDE2-437D-A593-6FB3781690D6}" destId="{F26B6DAC-7FBA-4A86-A06E-F35E0CBD65C1}" srcOrd="1" destOrd="0" presId="urn:microsoft.com/office/officeart/2005/8/layout/process1"/>
    <dgm:cxn modelId="{E8759695-4B10-4594-9183-5FC48A11BF28}" type="presOf" srcId="{351B03BF-B92E-4A06-A1B6-AC8FB3A07AC6}" destId="{C14F14A4-0C4A-425F-AC96-C6EF57A1F5F7}" srcOrd="1" destOrd="0" presId="urn:microsoft.com/office/officeart/2005/8/layout/process1"/>
    <dgm:cxn modelId="{74C9A795-BB4A-490B-8A71-8D7714E18785}" srcId="{83038D36-4470-4BE6-A64F-476CD8433669}" destId="{10B977B1-F948-49A5-BC45-125979B43CB7}" srcOrd="4" destOrd="0" parTransId="{F9C06E22-725A-4ED9-97D2-98921043A1E8}" sibTransId="{54016CD0-DA1D-4361-B2A5-7CDA2AA549E9}"/>
    <dgm:cxn modelId="{A1685C9D-B3B5-40BC-84EB-7CB2AFC56C4A}" type="presOf" srcId="{CEBE16FB-FDE2-437D-A593-6FB3781690D6}" destId="{ED95826F-83F1-4C1D-B97D-EECCB50BEC2D}" srcOrd="0" destOrd="0" presId="urn:microsoft.com/office/officeart/2005/8/layout/process1"/>
    <dgm:cxn modelId="{12A093A4-9AEA-4E77-9A80-8142CC546592}" type="presOf" srcId="{1B5E805D-0841-44E8-B789-6D00CD1673B1}" destId="{D144687F-C750-4CEF-B8D8-40AEC8F4E967}" srcOrd="0" destOrd="0" presId="urn:microsoft.com/office/officeart/2005/8/layout/process1"/>
    <dgm:cxn modelId="{C2C2FDF9-6D75-4084-A34C-0CDD37227BAE}" type="presOf" srcId="{10B977B1-F948-49A5-BC45-125979B43CB7}" destId="{2067E6A3-C9C6-409A-86B4-9467014953FF}" srcOrd="0" destOrd="0" presId="urn:microsoft.com/office/officeart/2005/8/layout/process1"/>
    <dgm:cxn modelId="{4904267B-2BA2-495C-91B3-416DF452931F}" type="presParOf" srcId="{06D07883-B29A-4241-AE71-3350BE5563C8}" destId="{3ADAA965-9E50-4F12-9998-835D975F0666}" srcOrd="0" destOrd="0" presId="urn:microsoft.com/office/officeart/2005/8/layout/process1"/>
    <dgm:cxn modelId="{DAA82132-E1E9-4021-BA4D-2F5171A3D082}" type="presParOf" srcId="{06D07883-B29A-4241-AE71-3350BE5563C8}" destId="{1EAE240A-8CDF-4041-B311-747EC6253A22}" srcOrd="1" destOrd="0" presId="urn:microsoft.com/office/officeart/2005/8/layout/process1"/>
    <dgm:cxn modelId="{992740FC-574D-46EF-9BCD-A3587AF9ECDD}" type="presParOf" srcId="{1EAE240A-8CDF-4041-B311-747EC6253A22}" destId="{C14F14A4-0C4A-425F-AC96-C6EF57A1F5F7}" srcOrd="0" destOrd="0" presId="urn:microsoft.com/office/officeart/2005/8/layout/process1"/>
    <dgm:cxn modelId="{F0B976CE-D58A-4AA2-9A6D-BE1267B90BA8}" type="presParOf" srcId="{06D07883-B29A-4241-AE71-3350BE5563C8}" destId="{0838EB73-65D2-4E77-90D8-A1D22BF71C6D}" srcOrd="2" destOrd="0" presId="urn:microsoft.com/office/officeart/2005/8/layout/process1"/>
    <dgm:cxn modelId="{7E008CA4-75A1-4E49-BC41-4A90ADE62FF8}" type="presParOf" srcId="{06D07883-B29A-4241-AE71-3350BE5563C8}" destId="{A4423396-E0DA-4618-B250-4A8540525D5C}" srcOrd="3" destOrd="0" presId="urn:microsoft.com/office/officeart/2005/8/layout/process1"/>
    <dgm:cxn modelId="{76B480ED-60A6-4ADB-8200-61D52BA3C61A}" type="presParOf" srcId="{A4423396-E0DA-4618-B250-4A8540525D5C}" destId="{4DF20177-ACCF-4312-8F63-3A1548080FE3}" srcOrd="0" destOrd="0" presId="urn:microsoft.com/office/officeart/2005/8/layout/process1"/>
    <dgm:cxn modelId="{95E7D7EE-C3B8-40BF-849C-5CD94ABC2EDE}" type="presParOf" srcId="{06D07883-B29A-4241-AE71-3350BE5563C8}" destId="{D144687F-C750-4CEF-B8D8-40AEC8F4E967}" srcOrd="4" destOrd="0" presId="urn:microsoft.com/office/officeart/2005/8/layout/process1"/>
    <dgm:cxn modelId="{7FBCB2A8-A004-4002-9396-AA820B315981}" type="presParOf" srcId="{06D07883-B29A-4241-AE71-3350BE5563C8}" destId="{BF8E6E31-8C73-43AA-A3C8-F523EA9BC535}" srcOrd="5" destOrd="0" presId="urn:microsoft.com/office/officeart/2005/8/layout/process1"/>
    <dgm:cxn modelId="{B5CC6C64-BC3C-4B06-AA09-EE0EA6D994C4}" type="presParOf" srcId="{BF8E6E31-8C73-43AA-A3C8-F523EA9BC535}" destId="{68FB5869-4367-4918-9B6F-8C964518C24B}" srcOrd="0" destOrd="0" presId="urn:microsoft.com/office/officeart/2005/8/layout/process1"/>
    <dgm:cxn modelId="{7C16E5C9-15AA-41DA-BA9E-456124513DB5}" type="presParOf" srcId="{06D07883-B29A-4241-AE71-3350BE5563C8}" destId="{1B02A50E-34BF-4AAD-9E0E-194FD1F9FEB3}" srcOrd="6" destOrd="0" presId="urn:microsoft.com/office/officeart/2005/8/layout/process1"/>
    <dgm:cxn modelId="{364AFB96-AEA7-4B25-9022-0CD66340B5CD}" type="presParOf" srcId="{06D07883-B29A-4241-AE71-3350BE5563C8}" destId="{ED95826F-83F1-4C1D-B97D-EECCB50BEC2D}" srcOrd="7" destOrd="0" presId="urn:microsoft.com/office/officeart/2005/8/layout/process1"/>
    <dgm:cxn modelId="{7B5F02CB-4A4B-48D8-A074-26FB6E9E5AD2}" type="presParOf" srcId="{ED95826F-83F1-4C1D-B97D-EECCB50BEC2D}" destId="{F26B6DAC-7FBA-4A86-A06E-F35E0CBD65C1}" srcOrd="0" destOrd="0" presId="urn:microsoft.com/office/officeart/2005/8/layout/process1"/>
    <dgm:cxn modelId="{F3C869CC-FDBD-44AC-9A2E-CB622E4E1FF9}" type="presParOf" srcId="{06D07883-B29A-4241-AE71-3350BE5563C8}" destId="{2067E6A3-C9C6-409A-86B4-9467014953FF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AA965-9E50-4F12-9998-835D975F0666}">
      <dsp:nvSpPr>
        <dsp:cNvPr id="0" name=""/>
        <dsp:cNvSpPr/>
      </dsp:nvSpPr>
      <dsp:spPr>
        <a:xfrm>
          <a:off x="39850" y="2271708"/>
          <a:ext cx="851240" cy="875249"/>
        </a:xfrm>
        <a:prstGeom prst="rect">
          <a:avLst/>
        </a:prstGeom>
        <a:solidFill>
          <a:srgbClr val="004C9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Antrag-stellung auf Zulassung</a:t>
          </a:r>
        </a:p>
      </dsp:txBody>
      <dsp:txXfrm>
        <a:off x="39850" y="2271708"/>
        <a:ext cx="851240" cy="875249"/>
      </dsp:txXfrm>
    </dsp:sp>
    <dsp:sp modelId="{1EAE240A-8CDF-4041-B311-747EC6253A22}">
      <dsp:nvSpPr>
        <dsp:cNvPr id="0" name=""/>
        <dsp:cNvSpPr/>
      </dsp:nvSpPr>
      <dsp:spPr>
        <a:xfrm>
          <a:off x="978549" y="2589986"/>
          <a:ext cx="185413" cy="238693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978549" y="2637725"/>
        <a:ext cx="129789" cy="143215"/>
      </dsp:txXfrm>
    </dsp:sp>
    <dsp:sp modelId="{0838EB73-65D2-4E77-90D8-A1D22BF71C6D}">
      <dsp:nvSpPr>
        <dsp:cNvPr id="0" name=""/>
        <dsp:cNvSpPr/>
      </dsp:nvSpPr>
      <dsp:spPr>
        <a:xfrm>
          <a:off x="1240926" y="2271708"/>
          <a:ext cx="1019278" cy="875249"/>
        </a:xfrm>
        <a:prstGeom prst="rect">
          <a:avLst/>
        </a:prstGeom>
        <a:solidFill>
          <a:srgbClr val="5B89B0"/>
        </a:solidFill>
        <a:ln w="0"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Zulassung durch Prüfungs-ausschuss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2-4 Wochen</a:t>
          </a:r>
        </a:p>
      </dsp:txBody>
      <dsp:txXfrm>
        <a:off x="1240926" y="2271708"/>
        <a:ext cx="1019278" cy="875249"/>
      </dsp:txXfrm>
    </dsp:sp>
    <dsp:sp modelId="{A4423396-E0DA-4618-B250-4A8540525D5C}">
      <dsp:nvSpPr>
        <dsp:cNvPr id="0" name=""/>
        <dsp:cNvSpPr/>
      </dsp:nvSpPr>
      <dsp:spPr>
        <a:xfrm>
          <a:off x="2356452" y="2589986"/>
          <a:ext cx="204044" cy="238693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2356452" y="2637725"/>
        <a:ext cx="142831" cy="143215"/>
      </dsp:txXfrm>
    </dsp:sp>
    <dsp:sp modelId="{D144687F-C750-4CEF-B8D8-40AEC8F4E967}">
      <dsp:nvSpPr>
        <dsp:cNvPr id="0" name=""/>
        <dsp:cNvSpPr/>
      </dsp:nvSpPr>
      <dsp:spPr>
        <a:xfrm>
          <a:off x="2645194" y="2271708"/>
          <a:ext cx="1980587" cy="875249"/>
        </a:xfrm>
        <a:prstGeom prst="rect">
          <a:avLst/>
        </a:prstGeom>
        <a:solidFill>
          <a:srgbClr val="004C9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Bearbeitung Bachelorarbeit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8 Wochen</a:t>
          </a:r>
        </a:p>
      </dsp:txBody>
      <dsp:txXfrm>
        <a:off x="2645194" y="2271708"/>
        <a:ext cx="1980587" cy="875249"/>
      </dsp:txXfrm>
    </dsp:sp>
    <dsp:sp modelId="{BF8E6E31-8C73-43AA-A3C8-F523EA9BC535}">
      <dsp:nvSpPr>
        <dsp:cNvPr id="0" name=""/>
        <dsp:cNvSpPr/>
      </dsp:nvSpPr>
      <dsp:spPr>
        <a:xfrm>
          <a:off x="4731426" y="2589986"/>
          <a:ext cx="223967" cy="238693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4731426" y="2637725"/>
        <a:ext cx="156777" cy="143215"/>
      </dsp:txXfrm>
    </dsp:sp>
    <dsp:sp modelId="{1B02A50E-34BF-4AAD-9E0E-194FD1F9FEB3}">
      <dsp:nvSpPr>
        <dsp:cNvPr id="0" name=""/>
        <dsp:cNvSpPr/>
      </dsp:nvSpPr>
      <dsp:spPr>
        <a:xfrm>
          <a:off x="5048360" y="2271708"/>
          <a:ext cx="1950759" cy="875249"/>
        </a:xfrm>
        <a:prstGeom prst="rect">
          <a:avLst/>
        </a:prstGeom>
        <a:solidFill>
          <a:srgbClr val="74747E"/>
        </a:solidFill>
        <a:ln w="0"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Begutachtung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6 Wochen</a:t>
          </a:r>
        </a:p>
      </dsp:txBody>
      <dsp:txXfrm>
        <a:off x="5048360" y="2271708"/>
        <a:ext cx="1950759" cy="875249"/>
      </dsp:txXfrm>
    </dsp:sp>
    <dsp:sp modelId="{ED95826F-83F1-4C1D-B97D-EECCB50BEC2D}">
      <dsp:nvSpPr>
        <dsp:cNvPr id="0" name=""/>
        <dsp:cNvSpPr/>
      </dsp:nvSpPr>
      <dsp:spPr>
        <a:xfrm>
          <a:off x="7085970" y="2589986"/>
          <a:ext cx="184121" cy="238693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7085970" y="2637725"/>
        <a:ext cx="128885" cy="143215"/>
      </dsp:txXfrm>
    </dsp:sp>
    <dsp:sp modelId="{2067E6A3-C9C6-409A-86B4-9467014953FF}">
      <dsp:nvSpPr>
        <dsp:cNvPr id="0" name=""/>
        <dsp:cNvSpPr/>
      </dsp:nvSpPr>
      <dsp:spPr>
        <a:xfrm>
          <a:off x="7346519" y="2271708"/>
          <a:ext cx="776783" cy="875249"/>
        </a:xfrm>
        <a:prstGeom prst="rect">
          <a:avLst/>
        </a:prstGeom>
        <a:solidFill>
          <a:srgbClr val="5B89B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Eintragung der Note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 Wochen</a:t>
          </a:r>
        </a:p>
      </dsp:txBody>
      <dsp:txXfrm>
        <a:off x="7346519" y="2271708"/>
        <a:ext cx="776783" cy="8752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AA965-9E50-4F12-9998-835D975F0666}">
      <dsp:nvSpPr>
        <dsp:cNvPr id="0" name=""/>
        <dsp:cNvSpPr/>
      </dsp:nvSpPr>
      <dsp:spPr>
        <a:xfrm>
          <a:off x="38789" y="2272588"/>
          <a:ext cx="876642" cy="873490"/>
        </a:xfrm>
        <a:prstGeom prst="rect">
          <a:avLst/>
        </a:prstGeom>
        <a:solidFill>
          <a:srgbClr val="004C9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Antrag-stellung auf Zulassung</a:t>
          </a:r>
        </a:p>
      </dsp:txBody>
      <dsp:txXfrm>
        <a:off x="38789" y="2272588"/>
        <a:ext cx="876642" cy="873490"/>
      </dsp:txXfrm>
    </dsp:sp>
    <dsp:sp modelId="{1EAE240A-8CDF-4041-B311-747EC6253A22}">
      <dsp:nvSpPr>
        <dsp:cNvPr id="0" name=""/>
        <dsp:cNvSpPr/>
      </dsp:nvSpPr>
      <dsp:spPr>
        <a:xfrm>
          <a:off x="1005501" y="2586425"/>
          <a:ext cx="190946" cy="245816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1005501" y="2635588"/>
        <a:ext cx="133662" cy="147490"/>
      </dsp:txXfrm>
    </dsp:sp>
    <dsp:sp modelId="{0838EB73-65D2-4E77-90D8-A1D22BF71C6D}">
      <dsp:nvSpPr>
        <dsp:cNvPr id="0" name=""/>
        <dsp:cNvSpPr/>
      </dsp:nvSpPr>
      <dsp:spPr>
        <a:xfrm>
          <a:off x="1275708" y="2272588"/>
          <a:ext cx="1049695" cy="873490"/>
        </a:xfrm>
        <a:prstGeom prst="rect">
          <a:avLst/>
        </a:prstGeom>
        <a:solidFill>
          <a:srgbClr val="5B89B0"/>
        </a:solidFill>
        <a:ln w="0"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Zulassung durch Prüfungs-ausschuss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2-4 Wochen</a:t>
          </a:r>
        </a:p>
      </dsp:txBody>
      <dsp:txXfrm>
        <a:off x="1275708" y="2272588"/>
        <a:ext cx="1049695" cy="873490"/>
      </dsp:txXfrm>
    </dsp:sp>
    <dsp:sp modelId="{A4423396-E0DA-4618-B250-4A8540525D5C}">
      <dsp:nvSpPr>
        <dsp:cNvPr id="0" name=""/>
        <dsp:cNvSpPr/>
      </dsp:nvSpPr>
      <dsp:spPr>
        <a:xfrm>
          <a:off x="2424523" y="2586425"/>
          <a:ext cx="210133" cy="245816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2424523" y="2635588"/>
        <a:ext cx="147093" cy="147490"/>
      </dsp:txXfrm>
    </dsp:sp>
    <dsp:sp modelId="{D144687F-C750-4CEF-B8D8-40AEC8F4E967}">
      <dsp:nvSpPr>
        <dsp:cNvPr id="0" name=""/>
        <dsp:cNvSpPr/>
      </dsp:nvSpPr>
      <dsp:spPr>
        <a:xfrm>
          <a:off x="2721881" y="2272588"/>
          <a:ext cx="2492846" cy="873490"/>
        </a:xfrm>
        <a:prstGeom prst="rect">
          <a:avLst/>
        </a:prstGeom>
        <a:solidFill>
          <a:srgbClr val="004C9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Bearbeitung Masterarbeit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16 Wochen</a:t>
          </a:r>
        </a:p>
      </dsp:txBody>
      <dsp:txXfrm>
        <a:off x="2721881" y="2272588"/>
        <a:ext cx="2492846" cy="873490"/>
      </dsp:txXfrm>
    </dsp:sp>
    <dsp:sp modelId="{BF8E6E31-8C73-43AA-A3C8-F523EA9BC535}">
      <dsp:nvSpPr>
        <dsp:cNvPr id="0" name=""/>
        <dsp:cNvSpPr/>
      </dsp:nvSpPr>
      <dsp:spPr>
        <a:xfrm>
          <a:off x="5323525" y="2586425"/>
          <a:ext cx="230650" cy="245816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5323525" y="2635588"/>
        <a:ext cx="161455" cy="147490"/>
      </dsp:txXfrm>
    </dsp:sp>
    <dsp:sp modelId="{1B02A50E-34BF-4AAD-9E0E-194FD1F9FEB3}">
      <dsp:nvSpPr>
        <dsp:cNvPr id="0" name=""/>
        <dsp:cNvSpPr/>
      </dsp:nvSpPr>
      <dsp:spPr>
        <a:xfrm>
          <a:off x="5649918" y="2272588"/>
          <a:ext cx="1317764" cy="873490"/>
        </a:xfrm>
        <a:prstGeom prst="rect">
          <a:avLst/>
        </a:prstGeom>
        <a:solidFill>
          <a:srgbClr val="74747E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Begutachtung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8 Wochen</a:t>
          </a:r>
        </a:p>
      </dsp:txBody>
      <dsp:txXfrm>
        <a:off x="5649918" y="2272588"/>
        <a:ext cx="1317764" cy="873490"/>
      </dsp:txXfrm>
    </dsp:sp>
    <dsp:sp modelId="{ED95826F-83F1-4C1D-B97D-EECCB50BEC2D}">
      <dsp:nvSpPr>
        <dsp:cNvPr id="0" name=""/>
        <dsp:cNvSpPr/>
      </dsp:nvSpPr>
      <dsp:spPr>
        <a:xfrm>
          <a:off x="7057124" y="2586425"/>
          <a:ext cx="189615" cy="245816"/>
        </a:xfrm>
        <a:prstGeom prst="rightArrow">
          <a:avLst>
            <a:gd name="adj1" fmla="val 60000"/>
            <a:gd name="adj2" fmla="val 50000"/>
          </a:avLst>
        </a:prstGeom>
        <a:solidFill>
          <a:srgbClr val="CFCFD1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000" kern="1200"/>
        </a:p>
      </dsp:txBody>
      <dsp:txXfrm>
        <a:off x="7057124" y="2635588"/>
        <a:ext cx="132731" cy="147490"/>
      </dsp:txXfrm>
    </dsp:sp>
    <dsp:sp modelId="{2067E6A3-C9C6-409A-86B4-9467014953FF}">
      <dsp:nvSpPr>
        <dsp:cNvPr id="0" name=""/>
        <dsp:cNvSpPr/>
      </dsp:nvSpPr>
      <dsp:spPr>
        <a:xfrm>
          <a:off x="7325448" y="2272588"/>
          <a:ext cx="799964" cy="873490"/>
        </a:xfrm>
        <a:prstGeom prst="rect">
          <a:avLst/>
        </a:prstGeom>
        <a:solidFill>
          <a:srgbClr val="5B89B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0" kern="12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rPr>
            <a:t>Eintragung der Note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solidFill>
                <a:srgbClr val="F0F0E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 Wochen</a:t>
          </a:r>
        </a:p>
      </dsp:txBody>
      <dsp:txXfrm>
        <a:off x="7325448" y="2272588"/>
        <a:ext cx="799964" cy="873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22754A-CDC6-4760-8151-03F45EA10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E77BF7-AD92-45DB-90EE-35B538595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CBEAA9-1636-4C26-8C14-B8811B7E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74B70C-09EB-4FB6-ADD8-F181D435E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87EB20-BCA9-4D10-AA0E-22AA6426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398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362E5-4324-4956-B36D-72C7D60A8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69636A1-E686-428E-B726-2929AB812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B7CBA6-055D-42B0-9700-8B807EED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F96285-31CB-4D3E-A680-279910303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180B76-48EC-4E79-9EC7-723A93975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00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94218E-C3AF-4A01-9F78-5B322307A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6F8CC0-48F3-40F1-8E56-1D175169A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984717-A321-4DB5-9CB8-8229ED95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248734-780A-433C-87BA-2EE77690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22942F-82D6-420E-9D4C-B469F29AB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47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FDDED-7D50-4307-9669-D73077B4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E56158-BFEA-4CD4-8E77-7950AAB5C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989D65-6DE2-4588-98B3-7A7E26A4E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BDDA67-09C0-46ED-89C3-714919E6D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EDE63C-9881-4847-A30B-C9E2E98B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76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98AC26-EFAF-4DE3-9CFC-55B2D5A0B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18A35F-A671-4399-AC30-CB5A4C5B5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623DBE-90C9-4D52-B2A8-73081F429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C5C56E-88F5-4C28-9BE0-79C2A7BD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8C6350-3C1F-41A8-95DC-54CAC8E21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59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87A4F-913E-4BF6-A2B0-8BA5E18A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15390-C4AF-4EF3-AFCE-BCDA70E93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F321C8-71B2-4F08-A38E-FA7F14541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401A07-B07B-4C4B-A7B0-A7437BF33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9156C3-984A-4DB7-B00A-D062DC3FC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08FE41-E411-4D29-B79A-EA55DA4F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391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E1915-6206-4ED7-B4AC-06E91E820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BF635D-0887-4AC7-8275-56EF249D9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1D5743-E01F-414D-87A1-D2655A7E7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1867817-51E4-4BD1-BE86-F4EA9D170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49B2FB7-F93C-4E12-A526-D6CB2D8CC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C6D1AE0-8B7E-40B6-B68A-195149ED5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E682A46-8A39-4065-AE24-B82979D9B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67EF97-47E7-4A53-B64F-18268896C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18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1C31D-1359-48E5-854A-5FAD16CB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963D1A-9C12-4550-B4DB-F46EAD6D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F7208-39E0-459B-896E-EAE49046A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5FD62B-CEC7-4386-A381-FFE56B532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997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C649046-FBEC-4B0D-920F-3FECE943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01152C6-9343-4211-86D9-2E8625B1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720C87-CF45-4CFC-8BE1-D8669DF4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21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2BA13-6876-43B7-B64C-4833C16F4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213294-6F91-4ED5-9486-44243E6E7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A143B0-C2A2-4787-8515-9F6EB4951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75B0B4-2D42-46F4-8A42-282EB9B57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D025A1-B0D4-4461-9BF8-C4E8C950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8F22DC-647A-4776-9DFC-115108E1B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173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CB6CA-2A72-4999-A439-4321175D2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519010-757D-497B-A1B3-431B2FA55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FE5DE9D-DAAC-48CF-A5CF-B08EF5187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76375D-B420-44BC-AAB8-E3F4E33E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6A9440-135D-4F65-957E-E2857100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6EEE37-B52F-4F03-84C7-CB529E35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233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1F3ABBD-D1D4-4C2D-90DF-EBD96CA3C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A4BC1B-28B3-44B0-95D7-203C42A3A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5B69DC-44C9-45A1-B486-27246EEB1F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AA543-8B27-47D9-8E94-F1DE82120F20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9EFC58-F98F-44F5-A11B-CE2D4F538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7812E3-91D0-44FA-9EA3-3B05DEED6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28D6-0C6D-4FE9-B90D-B5B8EBE6A0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19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F6DF419F-B72C-4E9F-B8CA-85FE6B5B38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681106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1D3CFC60-2E33-4A05-8089-A073CCCC328A}"/>
              </a:ext>
            </a:extLst>
          </p:cNvPr>
          <p:cNvCxnSpPr>
            <a:cxnSpLocks/>
          </p:cNvCxnSpPr>
          <p:nvPr/>
        </p:nvCxnSpPr>
        <p:spPr>
          <a:xfrm>
            <a:off x="2032000" y="4185482"/>
            <a:ext cx="8128000" cy="0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2A6423E1-8E49-401C-B234-3E0E18B06827}"/>
              </a:ext>
            </a:extLst>
          </p:cNvPr>
          <p:cNvCxnSpPr>
            <a:cxnSpLocks/>
          </p:cNvCxnSpPr>
          <p:nvPr/>
        </p:nvCxnSpPr>
        <p:spPr>
          <a:xfrm>
            <a:off x="10160000" y="4039434"/>
            <a:ext cx="0" cy="302167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CEC3EA47-A6FA-43BE-8F39-C75928F300F6}"/>
              </a:ext>
            </a:extLst>
          </p:cNvPr>
          <p:cNvCxnSpPr/>
          <p:nvPr/>
        </p:nvCxnSpPr>
        <p:spPr>
          <a:xfrm>
            <a:off x="3556000" y="156633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F287CAE6-CF67-4DE3-8D86-F7FD43049515}"/>
              </a:ext>
            </a:extLst>
          </p:cNvPr>
          <p:cNvSpPr txBox="1"/>
          <p:nvPr/>
        </p:nvSpPr>
        <p:spPr>
          <a:xfrm>
            <a:off x="5029200" y="4216352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7474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ca. 18-20 Wochen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4C43EF19-B558-45E2-8A68-3E476813ED72}"/>
              </a:ext>
            </a:extLst>
          </p:cNvPr>
          <p:cNvSpPr/>
          <p:nvPr/>
        </p:nvSpPr>
        <p:spPr>
          <a:xfrm>
            <a:off x="1955795" y="1775927"/>
            <a:ext cx="2082805" cy="828425"/>
          </a:xfrm>
          <a:prstGeom prst="ellipse">
            <a:avLst/>
          </a:prstGeom>
          <a:solidFill>
            <a:srgbClr val="004C9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rgbClr val="F0F0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Themenfindung / </a:t>
            </a:r>
            <a:r>
              <a:rPr lang="de-DE" sz="1100" dirty="0" err="1">
                <a:solidFill>
                  <a:srgbClr val="F0F0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Betreuer:innensuche</a:t>
            </a:r>
            <a:endParaRPr lang="de-DE" sz="11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AAA4CD7-8C4E-4B96-9D02-1E40480E0B11}"/>
              </a:ext>
            </a:extLst>
          </p:cNvPr>
          <p:cNvCxnSpPr>
            <a:cxnSpLocks/>
          </p:cNvCxnSpPr>
          <p:nvPr/>
        </p:nvCxnSpPr>
        <p:spPr>
          <a:xfrm>
            <a:off x="2032000" y="4030967"/>
            <a:ext cx="0" cy="302167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 descr="Pfeil: Kurve gegen den Uhrzeigersinn mit einfarbiger Füllung">
            <a:extLst>
              <a:ext uri="{FF2B5EF4-FFF2-40B4-BE49-F238E27FC236}">
                <a16:creationId xmlns:a16="http://schemas.microsoft.com/office/drawing/2014/main" id="{4F8EEAC4-04DE-435C-A192-7035C4DF1F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2032417">
            <a:off x="1272088" y="2119510"/>
            <a:ext cx="1077444" cy="106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21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F6DF419F-B72C-4E9F-B8CA-85FE6B5B38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58380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1D3CFC60-2E33-4A05-8089-A073CCCC328A}"/>
              </a:ext>
            </a:extLst>
          </p:cNvPr>
          <p:cNvCxnSpPr>
            <a:cxnSpLocks/>
          </p:cNvCxnSpPr>
          <p:nvPr/>
        </p:nvCxnSpPr>
        <p:spPr>
          <a:xfrm>
            <a:off x="2032000" y="4184602"/>
            <a:ext cx="8128000" cy="0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2A6423E1-8E49-401C-B234-3E0E18B06827}"/>
              </a:ext>
            </a:extLst>
          </p:cNvPr>
          <p:cNvCxnSpPr>
            <a:cxnSpLocks/>
          </p:cNvCxnSpPr>
          <p:nvPr/>
        </p:nvCxnSpPr>
        <p:spPr>
          <a:xfrm>
            <a:off x="10160000" y="4030087"/>
            <a:ext cx="0" cy="302167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CEC3EA47-A6FA-43BE-8F39-C75928F300F6}"/>
              </a:ext>
            </a:extLst>
          </p:cNvPr>
          <p:cNvCxnSpPr/>
          <p:nvPr/>
        </p:nvCxnSpPr>
        <p:spPr>
          <a:xfrm>
            <a:off x="3556000" y="156633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F287CAE6-CF67-4DE3-8D86-F7FD43049515}"/>
              </a:ext>
            </a:extLst>
          </p:cNvPr>
          <p:cNvSpPr txBox="1"/>
          <p:nvPr/>
        </p:nvSpPr>
        <p:spPr>
          <a:xfrm>
            <a:off x="5029200" y="4209423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7474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ca. 28-30 Wochen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4C43EF19-B558-45E2-8A68-3E476813ED72}"/>
              </a:ext>
            </a:extLst>
          </p:cNvPr>
          <p:cNvSpPr/>
          <p:nvPr/>
        </p:nvSpPr>
        <p:spPr>
          <a:xfrm>
            <a:off x="1955795" y="1775927"/>
            <a:ext cx="2082805" cy="828425"/>
          </a:xfrm>
          <a:prstGeom prst="ellipse">
            <a:avLst/>
          </a:prstGeom>
          <a:solidFill>
            <a:srgbClr val="004C90"/>
          </a:solidFill>
          <a:ln w="6350">
            <a:solidFill>
              <a:schemeClr val="tx1">
                <a:lumMod val="65000"/>
                <a:lumOff val="35000"/>
                <a:alpha val="8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rgbClr val="F0F0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Themenfindung / </a:t>
            </a:r>
            <a:r>
              <a:rPr lang="de-DE" sz="1100" dirty="0" err="1">
                <a:solidFill>
                  <a:srgbClr val="F0F0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Betreuer:innensuche</a:t>
            </a:r>
            <a:endParaRPr lang="de-DE" sz="1100" dirty="0">
              <a:solidFill>
                <a:srgbClr val="F0F0E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AAA4CD7-8C4E-4B96-9D02-1E40480E0B11}"/>
              </a:ext>
            </a:extLst>
          </p:cNvPr>
          <p:cNvCxnSpPr>
            <a:cxnSpLocks/>
          </p:cNvCxnSpPr>
          <p:nvPr/>
        </p:nvCxnSpPr>
        <p:spPr>
          <a:xfrm>
            <a:off x="2032000" y="4021620"/>
            <a:ext cx="0" cy="302167"/>
          </a:xfrm>
          <a:prstGeom prst="line">
            <a:avLst/>
          </a:prstGeom>
          <a:ln w="28575">
            <a:solidFill>
              <a:srgbClr val="747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 descr="Pfeil: Kurve gegen den Uhrzeigersinn mit einfarbiger Füllung">
            <a:extLst>
              <a:ext uri="{FF2B5EF4-FFF2-40B4-BE49-F238E27FC236}">
                <a16:creationId xmlns:a16="http://schemas.microsoft.com/office/drawing/2014/main" id="{4F8EEAC4-04DE-435C-A192-7035C4DF1F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2032417">
            <a:off x="1272088" y="2119510"/>
            <a:ext cx="1077444" cy="106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25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Breitbild</PresentationFormat>
  <Paragraphs>22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Becker1</dc:creator>
  <cp:lastModifiedBy>Anne Becker1</cp:lastModifiedBy>
  <cp:revision>34</cp:revision>
  <dcterms:created xsi:type="dcterms:W3CDTF">2024-11-01T08:14:27Z</dcterms:created>
  <dcterms:modified xsi:type="dcterms:W3CDTF">2024-11-20T14:26:52Z</dcterms:modified>
</cp:coreProperties>
</file>