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9" r:id="rId1"/>
  </p:sldMasterIdLst>
  <p:notesMasterIdLst>
    <p:notesMasterId r:id="rId4"/>
  </p:notesMasterIdLst>
  <p:handoutMasterIdLst>
    <p:handoutMasterId r:id="rId5"/>
  </p:handoutMasterIdLst>
  <p:sldIdLst>
    <p:sldId id="291" r:id="rId2"/>
    <p:sldId id="302" r:id="rId3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B" initials="C" lastIdx="6" clrIdx="0"/>
  <p:cmAuthor id="1" name="profilinstaller" initials="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76C"/>
    <a:srgbClr val="BDCAD3"/>
    <a:srgbClr val="8A0F14"/>
    <a:srgbClr val="003366"/>
    <a:srgbClr val="D2C067"/>
    <a:srgbClr val="0033CC"/>
    <a:srgbClr val="0066FF"/>
    <a:srgbClr val="96D58B"/>
    <a:srgbClr val="8C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6" autoAdjust="0"/>
    <p:restoredTop sz="87251" autoAdjust="0"/>
  </p:normalViewPr>
  <p:slideViewPr>
    <p:cSldViewPr>
      <p:cViewPr varScale="1">
        <p:scale>
          <a:sx n="103" d="100"/>
          <a:sy n="103" d="100"/>
        </p:scale>
        <p:origin x="1044" y="51"/>
      </p:cViewPr>
      <p:guideLst>
        <p:guide orient="horz" pos="799"/>
        <p:guide pos="340"/>
      </p:guideLst>
    </p:cSldViewPr>
  </p:slideViewPr>
  <p:outlineViewPr>
    <p:cViewPr>
      <p:scale>
        <a:sx n="33" d="100"/>
        <a:sy n="33" d="100"/>
      </p:scale>
      <p:origin x="0" y="2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2" d="100"/>
          <a:sy n="72" d="100"/>
        </p:scale>
        <p:origin x="2910" y="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409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pPr>
              <a:defRPr/>
            </a:pPr>
            <a:fld id="{C7EE03BA-FD3F-4265-BFA8-FBCDCB8AE10D}" type="datetimeFigureOut">
              <a:rPr lang="de-DE"/>
              <a:pPr>
                <a:defRPr/>
              </a:pPr>
              <a:t>12.10.2018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8" rIns="95556" bIns="47778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6" tIns="47778" rIns="95556" bIns="47778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pPr>
              <a:defRPr/>
            </a:pPr>
            <a:fld id="{4EA278F8-B6D1-4095-8B4D-0750858CC3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815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PS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spect="1"/>
          </p:cNvSpPr>
          <p:nvPr userDrawn="1"/>
        </p:nvSpPr>
        <p:spPr>
          <a:xfrm>
            <a:off x="0" y="0"/>
            <a:ext cx="9144000" cy="540000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00" y="810000"/>
            <a:ext cx="1764792" cy="673608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00" y="4057200"/>
            <a:ext cx="4221480" cy="2014728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2118360" cy="911352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0"/>
            <a:ext cx="6660312" cy="388800"/>
          </a:xfrm>
        </p:spPr>
        <p:txBody>
          <a:bodyPr>
            <a:noAutofit/>
          </a:bodyPr>
          <a:lstStyle>
            <a:lvl1pPr marL="0" indent="0" algn="l">
              <a:buNone/>
              <a:defRPr lang="de-DE" sz="18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4140000"/>
            <a:ext cx="4202113" cy="718360"/>
          </a:xfrm>
        </p:spPr>
        <p:txBody>
          <a:bodyPr>
            <a:noAutofit/>
          </a:bodyPr>
          <a:lstStyle>
            <a:lvl1pPr marL="0" indent="0">
              <a:buNone/>
              <a:defRPr lang="de-DE" sz="120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de-DE" dirty="0">
                <a:effectLst/>
                <a:latin typeface="Verdana" charset="0"/>
              </a:rPr>
              <a:t>Veranstaltung │ Datum │ Ort </a:t>
            </a: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sp>
        <p:nvSpPr>
          <p:cNvPr id="21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980000"/>
            <a:ext cx="6660312" cy="1439863"/>
          </a:xfrm>
          <a:ln>
            <a:noFill/>
          </a:ln>
        </p:spPr>
        <p:txBody>
          <a:bodyPr/>
          <a:lstStyle>
            <a:lvl1pPr marL="0" indent="0">
              <a:lnSpc>
                <a:spcPts val="2880"/>
              </a:lnSpc>
              <a:buNone/>
              <a:defRPr lang="de-DE" sz="2800" b="1" i="0" kern="120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Herzlich Willkommen</a:t>
            </a:r>
            <a:b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Hier steht die Headline / der Titel der </a:t>
            </a:r>
            <a:r>
              <a:rPr lang="de-DE" sz="2400" b="1" kern="1200" dirty="0" err="1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Powerpoint</a:t>
            </a: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-Präsentation</a:t>
            </a:r>
            <a:endParaRPr lang="de-DE" sz="2400" kern="1200" dirty="0">
              <a:solidFill>
                <a:schemeClr val="bg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594000"/>
            <a:ext cx="1764792" cy="67360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720000" y="1800000"/>
            <a:ext cx="7523999" cy="37892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Hier steht z.B. der Titel der Präsentation (über Kopf- u. Fußzeile eintragen)</a:t>
            </a:r>
            <a:endParaRPr lang="de-DE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00" y="5130000"/>
            <a:ext cx="2813304" cy="1179576"/>
          </a:xfrm>
          <a:prstGeom prst="rect">
            <a:avLst/>
          </a:prstGeom>
        </p:spPr>
      </p:pic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720000" y="1800000"/>
            <a:ext cx="7523999" cy="37892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Hier steht z.B. der Titel der Präsentation (über Kopf- u. Fußzeile eintragen)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39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2"/>
          </p:nvPr>
        </p:nvSpPr>
        <p:spPr>
          <a:xfrm>
            <a:off x="4788024" y="1800000"/>
            <a:ext cx="3455976" cy="3600000"/>
          </a:xfrm>
          <a:solidFill>
            <a:srgbClr val="00376C">
              <a:alpha val="5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7"/>
          </p:nvPr>
        </p:nvSpPr>
        <p:spPr>
          <a:xfrm>
            <a:off x="720001" y="1800000"/>
            <a:ext cx="3491959" cy="36006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Hier steht z.B. der Titel der Präsentation (über Kopf- u. Fußzeile eintragen)</a:t>
            </a:r>
            <a:endParaRPr lang="de-DE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2"/>
          </p:nvPr>
        </p:nvSpPr>
        <p:spPr>
          <a:xfrm>
            <a:off x="720000" y="1800000"/>
            <a:ext cx="3455976" cy="3600000"/>
          </a:xfrm>
          <a:solidFill>
            <a:srgbClr val="00376C">
              <a:alpha val="5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7"/>
          </p:nvPr>
        </p:nvSpPr>
        <p:spPr>
          <a:xfrm>
            <a:off x="4752041" y="1799325"/>
            <a:ext cx="3491959" cy="36006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Hier steht z.B. der Titel der Präsentation (über Kopf- u. Fußzeile eintragen)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632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720724" y="1800000"/>
            <a:ext cx="7560000" cy="3600000"/>
          </a:xfrm>
          <a:solidFill>
            <a:srgbClr val="00376C">
              <a:alpha val="5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Hier steht z.B. der Titel der Präsentation (über Kopf- u. Fußzeile eintragen)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0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de-DE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Literaturverzeichnis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1800000"/>
            <a:ext cx="7523275" cy="3789240"/>
          </a:xfrm>
        </p:spPr>
        <p:txBody>
          <a:bodyPr>
            <a:noAutofit/>
          </a:bodyPr>
          <a:lstStyle>
            <a:lvl1pPr marL="182563" indent="-182563">
              <a:lnSpc>
                <a:spcPct val="100000"/>
              </a:lnSpc>
              <a:buFont typeface="Arial" charset="0"/>
              <a:buChar char="•"/>
              <a:tabLst/>
              <a:defRPr lang="de-DE" sz="12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Schrift </a:t>
            </a:r>
            <a:r>
              <a:rPr lang="de-DE" dirty="0" err="1">
                <a:solidFill>
                  <a:srgbClr val="00497F"/>
                </a:solidFill>
                <a:effectLst/>
                <a:latin typeface="Verdana" charset="0"/>
              </a:rPr>
              <a:t>Verdana</a:t>
            </a:r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, Regulare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Ausrichtung: rechtsbündig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Schriftgröße: 14 </a:t>
            </a:r>
            <a:r>
              <a:rPr lang="de-DE" dirty="0" err="1">
                <a:solidFill>
                  <a:srgbClr val="00497F"/>
                </a:solidFill>
                <a:effectLst/>
                <a:latin typeface="Verdana" charset="0"/>
              </a:rPr>
              <a:t>pt</a:t>
            </a:r>
            <a:endParaRPr lang="de-DE" dirty="0">
              <a:solidFill>
                <a:srgbClr val="00497F"/>
              </a:solidFill>
              <a:effectLst/>
              <a:latin typeface="Verdana" charset="0"/>
            </a:endParaRP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Zeilenabstand: einfach, vor Text 6 </a:t>
            </a:r>
            <a:r>
              <a:rPr lang="de-DE" dirty="0" err="1">
                <a:solidFill>
                  <a:srgbClr val="00497F"/>
                </a:solidFill>
                <a:effectLst/>
                <a:latin typeface="Verdana" charset="0"/>
              </a:rPr>
              <a:t>pt</a:t>
            </a:r>
            <a:endParaRPr lang="de-DE" dirty="0">
              <a:solidFill>
                <a:srgbClr val="00497F"/>
              </a:solidFill>
              <a:effectLst/>
              <a:latin typeface="Verdana" charset="0"/>
            </a:endParaRP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Schriftfarbe: RGB 0/55/108</a:t>
            </a: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Hier steht z.B. der Titel der Präsentation (über Kopf- u. Fußzeile eintragen)</a:t>
            </a:r>
            <a:endParaRPr lang="de-DE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-Folie 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spect="1"/>
          </p:cNvSpPr>
          <p:nvPr userDrawn="1"/>
        </p:nvSpPr>
        <p:spPr>
          <a:xfrm>
            <a:off x="0" y="0"/>
            <a:ext cx="9144000" cy="540000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810000"/>
            <a:ext cx="1764792" cy="673608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00" y="4057200"/>
            <a:ext cx="4221480" cy="201472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480" y="2160000"/>
            <a:ext cx="9144480" cy="1296715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Vielen Dank!</a:t>
            </a: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-Folie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spect="1"/>
          </p:cNvSpPr>
          <p:nvPr userDrawn="1"/>
        </p:nvSpPr>
        <p:spPr>
          <a:xfrm>
            <a:off x="0" y="0"/>
            <a:ext cx="9144000" cy="540000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00" y="810000"/>
            <a:ext cx="1764792" cy="673608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00" y="4057200"/>
            <a:ext cx="4221480" cy="201472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340000"/>
            <a:ext cx="3852000" cy="224904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buFontTx/>
              <a:buNone/>
              <a:defRPr lang="de-DE" sz="1200" b="1" i="0" smtClean="0">
                <a:solidFill>
                  <a:schemeClr val="bg1"/>
                </a:solidFill>
                <a:effectLst/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de-DE" b="1" dirty="0">
                <a:effectLst/>
                <a:latin typeface="Verdana" charset="0"/>
              </a:rPr>
              <a:t>Kontakt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808000"/>
            <a:ext cx="3816350" cy="20891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Vorname, Name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Position </a:t>
            </a:r>
            <a:r>
              <a:rPr lang="de-DE" dirty="0" err="1">
                <a:effectLst/>
                <a:latin typeface="Verdana" charset="0"/>
              </a:rPr>
              <a:t>xyz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Professional School </a:t>
            </a:r>
            <a:r>
              <a:rPr lang="de-DE" dirty="0" err="1">
                <a:effectLst/>
                <a:latin typeface="Verdana" charset="0"/>
              </a:rPr>
              <a:t>of</a:t>
            </a:r>
            <a:r>
              <a:rPr lang="de-DE" dirty="0">
                <a:effectLst/>
                <a:latin typeface="Verdana" charset="0"/>
              </a:rPr>
              <a:t> Education (PSE)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Humboldt-Universität Berlin</a:t>
            </a:r>
            <a:br>
              <a:rPr lang="de-DE" dirty="0">
                <a:effectLst/>
                <a:latin typeface="Verdana" charset="0"/>
              </a:rPr>
            </a:b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Telefon: +49 (0)30 0000 0000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E-Mail: </a:t>
            </a:r>
            <a:r>
              <a:rPr lang="de-DE" dirty="0" err="1">
                <a:effectLst/>
                <a:latin typeface="Verdana" charset="0"/>
              </a:rPr>
              <a:t>vorname.name@hu-berlin.de</a:t>
            </a:r>
            <a:endParaRPr lang="de-DE" dirty="0">
              <a:effectLst/>
              <a:latin typeface="Verdana" charset="0"/>
            </a:endParaRP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/>
          </p:cNvSpPr>
          <p:nvPr userDrawn="1"/>
        </p:nvSpPr>
        <p:spPr>
          <a:xfrm>
            <a:off x="0" y="1620000"/>
            <a:ext cx="9144000" cy="3600000"/>
          </a:xfrm>
          <a:prstGeom prst="rect">
            <a:avLst/>
          </a:prstGeom>
          <a:solidFill>
            <a:srgbClr val="00376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40" y="1124744"/>
            <a:ext cx="1764792" cy="673608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"/>
            <a:ext cx="2813304" cy="134416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0" y="3866400"/>
            <a:ext cx="4221480" cy="2014728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952000"/>
            <a:ext cx="3852000" cy="189332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lang="de-DE" sz="1200" b="1" i="0" smtClean="0">
                <a:solidFill>
                  <a:srgbClr val="00376C"/>
                </a:solidFill>
                <a:effectLst/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de-DE" b="1" dirty="0">
                <a:effectLst/>
                <a:latin typeface="Verdana" charset="0"/>
              </a:rPr>
              <a:t>Kontakt</a:t>
            </a:r>
            <a:endParaRPr lang="de-DE" dirty="0">
              <a:effectLst/>
              <a:latin typeface="Verdana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720000" y="2160000"/>
            <a:ext cx="219290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2400" b="1" dirty="0">
                <a:solidFill>
                  <a:srgbClr val="00497F"/>
                </a:solidFill>
                <a:effectLst/>
                <a:latin typeface="Verdana" charset="0"/>
              </a:rPr>
              <a:t>Vielen Dank!</a:t>
            </a:r>
            <a:endParaRPr lang="de-DE" sz="2400" dirty="0">
              <a:solidFill>
                <a:srgbClr val="00497F"/>
              </a:solidFill>
              <a:effectLst/>
              <a:latin typeface="Verdana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5" y="3204000"/>
            <a:ext cx="3922713" cy="193516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de-DE" dirty="0">
                <a:effectLst/>
                <a:latin typeface="Verdana" charset="0"/>
              </a:rPr>
              <a:t>Vorname, Name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Position </a:t>
            </a:r>
            <a:r>
              <a:rPr lang="de-DE" dirty="0" err="1">
                <a:effectLst/>
                <a:latin typeface="Verdana" charset="0"/>
              </a:rPr>
              <a:t>xyz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Professional School </a:t>
            </a:r>
            <a:r>
              <a:rPr lang="de-DE" dirty="0" err="1">
                <a:effectLst/>
                <a:latin typeface="Verdana" charset="0"/>
              </a:rPr>
              <a:t>of</a:t>
            </a:r>
            <a:r>
              <a:rPr lang="de-DE" dirty="0">
                <a:effectLst/>
                <a:latin typeface="Verdana" charset="0"/>
              </a:rPr>
              <a:t> Education (PSE)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Humboldt-Universität Berlin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Telefon: +49 (0)30 0000 0000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E-Mail: </a:t>
            </a:r>
            <a:r>
              <a:rPr lang="de-DE" dirty="0" err="1">
                <a:effectLst/>
                <a:latin typeface="Verdana" charset="0"/>
              </a:rPr>
              <a:t>vorname.name@hu-berlin.de</a:t>
            </a:r>
            <a:endParaRPr lang="de-DE" dirty="0">
              <a:effectLst/>
              <a:latin typeface="Verdana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A5602C5-D0AF-4EF1-BF62-BED432BAD8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63900"/>
            <a:ext cx="1335724" cy="64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HU Berli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6" y="-1056"/>
            <a:ext cx="9144000" cy="5401056"/>
          </a:xfrm>
          <a:prstGeom prst="rect">
            <a:avLst/>
          </a:prstGeom>
        </p:spPr>
      </p:pic>
      <p:sp>
        <p:nvSpPr>
          <p:cNvPr id="6" name="Rechteck 5"/>
          <p:cNvSpPr>
            <a:spLocks/>
          </p:cNvSpPr>
          <p:nvPr userDrawn="1"/>
        </p:nvSpPr>
        <p:spPr>
          <a:xfrm>
            <a:off x="0" y="2169000"/>
            <a:ext cx="9144000" cy="3240000"/>
          </a:xfrm>
          <a:prstGeom prst="rect">
            <a:avLst/>
          </a:prstGeom>
          <a:solidFill>
            <a:srgbClr val="00376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2118360" cy="911352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00" y="4057200"/>
            <a:ext cx="4221480" cy="2014728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1663200"/>
            <a:ext cx="1764792" cy="673608"/>
          </a:xfrm>
          <a:prstGeom prst="rect">
            <a:avLst/>
          </a:prstGeom>
        </p:spPr>
      </p:pic>
      <p:sp>
        <p:nvSpPr>
          <p:cNvPr id="23" name="Textplatzhalt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212000"/>
            <a:ext cx="7164000" cy="295200"/>
          </a:xfrm>
        </p:spPr>
        <p:txBody>
          <a:bodyPr>
            <a:noAutofit/>
          </a:bodyPr>
          <a:lstStyle>
            <a:lvl1pPr marL="0" indent="0">
              <a:buNone/>
              <a:defRPr lang="de-DE" sz="18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24" name="Textplatzhalt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4716000"/>
            <a:ext cx="4320000" cy="410952"/>
          </a:xfrm>
        </p:spPr>
        <p:txBody>
          <a:bodyPr>
            <a:noAutofit/>
          </a:bodyPr>
          <a:lstStyle>
            <a:lvl1pPr marL="0" indent="0">
              <a:buNone/>
              <a:defRPr lang="de-DE" sz="12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Veranstaltung │ Datum │ Ort</a:t>
            </a:r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sp>
        <p:nvSpPr>
          <p:cNvPr id="28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36000"/>
            <a:ext cx="6660312" cy="1439863"/>
          </a:xfrm>
          <a:ln>
            <a:noFill/>
          </a:ln>
        </p:spPr>
        <p:txBody>
          <a:bodyPr/>
          <a:lstStyle>
            <a:lvl1pPr marL="0" indent="0">
              <a:lnSpc>
                <a:spcPts val="2880"/>
              </a:lnSpc>
              <a:buNone/>
              <a:defRPr lang="de-DE" sz="2800" b="1" kern="1200" smtClean="0">
                <a:solidFill>
                  <a:schemeClr val="bg1"/>
                </a:solidFill>
                <a:effectLst/>
                <a:latin typeface="Arial" charset="0"/>
              </a:defRPr>
            </a:lvl1pPr>
          </a:lstStyle>
          <a:p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Herzlich Willkommen</a:t>
            </a:r>
            <a:b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Hier steht die Headline / der Titel der </a:t>
            </a:r>
            <a:r>
              <a:rPr lang="de-DE" sz="2400" b="1" kern="1200" dirty="0" err="1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Powerpoint</a:t>
            </a: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-Präsentation</a:t>
            </a:r>
            <a:endParaRPr lang="de-DE" sz="2400" kern="1200" dirty="0">
              <a:solidFill>
                <a:schemeClr val="bg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PS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629" cy="2170800"/>
          </a:xfrm>
          <a:prstGeom prst="rect">
            <a:avLst/>
          </a:prstGeom>
        </p:spPr>
      </p:pic>
      <p:sp>
        <p:nvSpPr>
          <p:cNvPr id="6" name="Rechteck 5"/>
          <p:cNvSpPr>
            <a:spLocks/>
          </p:cNvSpPr>
          <p:nvPr userDrawn="1"/>
        </p:nvSpPr>
        <p:spPr>
          <a:xfrm>
            <a:off x="0" y="2169000"/>
            <a:ext cx="9144000" cy="324000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2118360" cy="911352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1663200"/>
            <a:ext cx="1764792" cy="673608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00" y="4057200"/>
            <a:ext cx="4221480" cy="2014728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sp>
        <p:nvSpPr>
          <p:cNvPr id="26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36000"/>
            <a:ext cx="6660312" cy="1439863"/>
          </a:xfrm>
          <a:ln>
            <a:noFill/>
          </a:ln>
        </p:spPr>
        <p:txBody>
          <a:bodyPr/>
          <a:lstStyle>
            <a:lvl1pPr marL="0" indent="0">
              <a:lnSpc>
                <a:spcPts val="2880"/>
              </a:lnSpc>
              <a:buNone/>
              <a:defRPr lang="de-DE" sz="2800" b="1" kern="1200" smtClean="0">
                <a:solidFill>
                  <a:schemeClr val="bg1"/>
                </a:solidFill>
                <a:effectLst/>
                <a:latin typeface="Arial" charset="0"/>
              </a:defRPr>
            </a:lvl1pPr>
          </a:lstStyle>
          <a:p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Herzlich Willkommen</a:t>
            </a:r>
            <a:b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Hier steht die Headline / der Titel der </a:t>
            </a:r>
            <a:r>
              <a:rPr lang="de-DE" sz="2400" b="1" kern="1200" dirty="0" err="1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Powerpoint</a:t>
            </a: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-Präsentation</a:t>
            </a:r>
            <a:endParaRPr lang="de-DE" sz="2400" kern="1200" dirty="0">
              <a:solidFill>
                <a:schemeClr val="bg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212000"/>
            <a:ext cx="7164000" cy="295200"/>
          </a:xfrm>
        </p:spPr>
        <p:txBody>
          <a:bodyPr>
            <a:noAutofit/>
          </a:bodyPr>
          <a:lstStyle>
            <a:lvl1pPr marL="0" indent="0">
              <a:buNone/>
              <a:defRPr lang="de-DE" sz="18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28" name="Textplatzhalt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4716000"/>
            <a:ext cx="4320000" cy="410952"/>
          </a:xfrm>
        </p:spPr>
        <p:txBody>
          <a:bodyPr>
            <a:noAutofit/>
          </a:bodyPr>
          <a:lstStyle>
            <a:lvl1pPr marL="0" indent="0">
              <a:buNone/>
              <a:defRPr lang="de-DE" sz="12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Veranstaltung │ Datum │ Ort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>
            <a:spLocks/>
          </p:cNvSpPr>
          <p:nvPr userDrawn="1"/>
        </p:nvSpPr>
        <p:spPr>
          <a:xfrm>
            <a:off x="0" y="1620000"/>
            <a:ext cx="9144000" cy="3600000"/>
          </a:xfrm>
          <a:prstGeom prst="rect">
            <a:avLst/>
          </a:prstGeom>
          <a:solidFill>
            <a:srgbClr val="00376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40" y="1124744"/>
            <a:ext cx="1764792" cy="67360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0" y="3866400"/>
            <a:ext cx="4221480" cy="2014728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376000"/>
            <a:ext cx="7164000" cy="141832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2400" b="1" smtClean="0">
                <a:effectLst/>
              </a:defRPr>
            </a:lvl1pPr>
          </a:lstStyle>
          <a:p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Herzlich Willkommen</a:t>
            </a:r>
            <a:b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</a:br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Hier steht die Headline / der Titel der </a:t>
            </a:r>
            <a:r>
              <a:rPr lang="de-DE" b="1" dirty="0" err="1">
                <a:solidFill>
                  <a:srgbClr val="00497F"/>
                </a:solidFill>
                <a:effectLst/>
                <a:latin typeface="Verdana" charset="0"/>
              </a:rPr>
              <a:t>Powerpoint</a:t>
            </a:r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-Präsentation</a:t>
            </a:r>
            <a:endParaRPr lang="de-DE" dirty="0">
              <a:solidFill>
                <a:srgbClr val="00497F"/>
              </a:solidFill>
              <a:effectLst/>
              <a:latin typeface="Verdana" charset="0"/>
            </a:endParaRP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5" y="3852000"/>
            <a:ext cx="4067176" cy="294323"/>
          </a:xfrm>
        </p:spPr>
        <p:txBody>
          <a:bodyPr/>
          <a:lstStyle>
            <a:lvl1pPr marL="0" indent="0">
              <a:buNone/>
              <a:defRPr lang="de-DE" sz="18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1" y="4356000"/>
            <a:ext cx="4067900" cy="647700"/>
          </a:xfrm>
        </p:spPr>
        <p:txBody>
          <a:bodyPr/>
          <a:lstStyle>
            <a:lvl1pPr marL="0" indent="0">
              <a:buNone/>
              <a:defRPr lang="de-DE" sz="12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Veranstaltung │ Datum │ Ort </a:t>
            </a:r>
          </a:p>
        </p:txBody>
      </p:sp>
      <p:pic>
        <p:nvPicPr>
          <p:cNvPr id="31" name="Bild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"/>
            <a:ext cx="2813304" cy="134416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4E2ED07-8F8F-45BD-9689-D95D0E3CE4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97648"/>
            <a:ext cx="1335723" cy="64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lgemein mit PS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/>
          </p:cNvSpPr>
          <p:nvPr userDrawn="1"/>
        </p:nvSpPr>
        <p:spPr>
          <a:xfrm>
            <a:off x="0" y="1620000"/>
            <a:ext cx="9144000" cy="3600000"/>
          </a:xfrm>
          <a:prstGeom prst="rect">
            <a:avLst/>
          </a:prstGeom>
          <a:solidFill>
            <a:srgbClr val="00376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"/>
            <a:ext cx="2813304" cy="1344168"/>
          </a:xfrm>
          <a:prstGeom prst="rect">
            <a:avLst/>
          </a:prstGeom>
        </p:spPr>
      </p:pic>
      <p:sp>
        <p:nvSpPr>
          <p:cNvPr id="24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484000"/>
            <a:ext cx="3635976" cy="11970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b="1" smtClean="0">
                <a:effectLst/>
              </a:defRPr>
            </a:lvl1pPr>
          </a:lstStyle>
          <a:p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Herzlich Willkommen</a:t>
            </a:r>
            <a:b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</a:br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Hier steht Headline der PPT-Präsentation</a:t>
            </a:r>
            <a:endParaRPr lang="de-DE" dirty="0">
              <a:solidFill>
                <a:srgbClr val="00497F"/>
              </a:solidFill>
              <a:effectLst/>
              <a:latin typeface="Verdana" charset="0"/>
            </a:endParaRP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780001"/>
            <a:ext cx="3635976" cy="396288"/>
          </a:xfrm>
        </p:spPr>
        <p:txBody>
          <a:bodyPr>
            <a:noAutofit/>
          </a:bodyPr>
          <a:lstStyle>
            <a:lvl1pPr marL="0" indent="0">
              <a:buNone/>
              <a:defRPr lang="de-DE" sz="18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4266000"/>
            <a:ext cx="3635976" cy="522289"/>
          </a:xfrm>
        </p:spPr>
        <p:txBody>
          <a:bodyPr>
            <a:normAutofit/>
          </a:bodyPr>
          <a:lstStyle>
            <a:lvl1pPr marL="0" indent="0">
              <a:buNone/>
              <a:defRPr lang="de-DE" sz="12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Veranstaltung │ Datum │ Ort </a:t>
            </a:r>
          </a:p>
        </p:txBody>
      </p:sp>
      <p:pic>
        <p:nvPicPr>
          <p:cNvPr id="31" name="Bild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0312"/>
            <a:ext cx="4572000" cy="3599688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40" y="1124744"/>
            <a:ext cx="1764792" cy="67360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0" y="3866400"/>
            <a:ext cx="4221480" cy="2014728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lgemein mit HU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/>
          </p:cNvSpPr>
          <p:nvPr userDrawn="1"/>
        </p:nvSpPr>
        <p:spPr>
          <a:xfrm>
            <a:off x="0" y="1620000"/>
            <a:ext cx="9144000" cy="3600000"/>
          </a:xfrm>
          <a:prstGeom prst="rect">
            <a:avLst/>
          </a:prstGeom>
          <a:solidFill>
            <a:srgbClr val="00376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"/>
            <a:ext cx="2813304" cy="1344168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780001"/>
            <a:ext cx="3635976" cy="396288"/>
          </a:xfrm>
        </p:spPr>
        <p:txBody>
          <a:bodyPr>
            <a:noAutofit/>
          </a:bodyPr>
          <a:lstStyle>
            <a:lvl1pPr marL="0" indent="0">
              <a:buNone/>
              <a:defRPr lang="de-DE" sz="18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13" name="Textplatzhalt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4266000"/>
            <a:ext cx="3635976" cy="522289"/>
          </a:xfrm>
        </p:spPr>
        <p:txBody>
          <a:bodyPr>
            <a:noAutofit/>
          </a:bodyPr>
          <a:lstStyle>
            <a:lvl1pPr marL="0" indent="0">
              <a:buNone/>
              <a:defRPr lang="de-DE" sz="12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Veranstaltung │ Datum │ Ort </a:t>
            </a:r>
          </a:p>
        </p:txBody>
      </p:sp>
      <p:sp>
        <p:nvSpPr>
          <p:cNvPr id="14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484000"/>
            <a:ext cx="3635976" cy="11970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b="1" smtClean="0">
                <a:effectLst/>
              </a:defRPr>
            </a:lvl1pPr>
          </a:lstStyle>
          <a:p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Herzlich Willkommen</a:t>
            </a:r>
            <a:b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</a:br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Hier steht Headline der PPT-Präsentation</a:t>
            </a:r>
            <a:endParaRPr lang="de-DE" dirty="0">
              <a:solidFill>
                <a:srgbClr val="00497F"/>
              </a:solidFill>
              <a:effectLst/>
              <a:latin typeface="Verdana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0312"/>
            <a:ext cx="4572000" cy="3599688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40" y="1124744"/>
            <a:ext cx="1764792" cy="67360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0" y="3866400"/>
            <a:ext cx="4221480" cy="2014728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verzeichn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120000"/>
          </a:xfrm>
          <a:prstGeom prst="rect">
            <a:avLst/>
          </a:prstGeom>
          <a:solidFill>
            <a:srgbClr val="00376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 noChangeAspect="1"/>
          </p:cNvSpPr>
          <p:nvPr userDrawn="1"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11188" y="0"/>
            <a:ext cx="763281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en-US" dirty="0" err="1"/>
              <a:t>Inhaltsverzeichniss</a:t>
            </a:r>
            <a:endParaRPr lang="de-DE" altLang="en-US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0" y="180000"/>
            <a:ext cx="719328" cy="719328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" y="6246000"/>
            <a:ext cx="719328" cy="557784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1773238"/>
            <a:ext cx="7632812" cy="3887787"/>
          </a:xfrm>
        </p:spPr>
        <p:txBody>
          <a:bodyPr/>
          <a:lstStyle>
            <a:lvl1pPr marL="457200" indent="-457200">
              <a:lnSpc>
                <a:spcPts val="3800"/>
              </a:lnSpc>
              <a:buFont typeface="+mj-lt"/>
              <a:buAutoNum type="arabicParenR"/>
              <a:defRPr lang="de-DE" b="0" smtClean="0">
                <a:effectLst/>
              </a:defRPr>
            </a:lvl1pPr>
            <a:lvl2pPr>
              <a:defRPr baseline="0"/>
            </a:lvl2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Gliederungspunkt</a:t>
            </a:r>
          </a:p>
          <a:p>
            <a:pPr lvl="1"/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Erster Unterpunkt</a:t>
            </a:r>
          </a:p>
          <a:p>
            <a:pPr lvl="2"/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Zweiter Unterpunkt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Gliederungspunkt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Gliederungspunkt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Gliederungspunkt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Gliederungspunkt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00" y="594000"/>
            <a:ext cx="1764792" cy="673608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00" y="5130000"/>
            <a:ext cx="2813304" cy="1179576"/>
          </a:xfrm>
          <a:prstGeom prst="rect">
            <a:avLst/>
          </a:prstGeom>
        </p:spPr>
      </p:pic>
      <p:sp>
        <p:nvSpPr>
          <p:cNvPr id="24" name="Foliennummernplatzhalt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Hier steht z.B. der Titel der Präsentation (über Kopf- u. Fußzeile eintragen)</a:t>
            </a:r>
            <a:endParaRPr lang="de-DE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4" y="1800000"/>
            <a:ext cx="7523275" cy="404864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20725" y="2340000"/>
            <a:ext cx="7523274" cy="295275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Hier steht z.B. der Titel der Präsentation (über Kopf- u. Fußzeile eintragen)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81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 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720000" y="1800000"/>
            <a:ext cx="7523999" cy="37892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Hier steht z.B. der Titel der Präsentation (über Kopf- u. Fußzeile eintragen)</a:t>
            </a:r>
            <a:endParaRPr lang="de-DE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>
            <a:spLocks noChangeAspect="1"/>
          </p:cNvSpPr>
          <p:nvPr userDrawn="1"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00376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7524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Hier steht der Titel / die 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720000" y="1800000"/>
            <a:ext cx="7524000" cy="3888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Zweite Ebene – Text einfügen</a:t>
            </a:r>
          </a:p>
          <a:p>
            <a:pPr lvl="2"/>
            <a:r>
              <a:rPr lang="de-DE" dirty="0"/>
              <a:t>Dritte Ebene – Text einfügen</a:t>
            </a:r>
          </a:p>
          <a:p>
            <a:pPr marL="1339850" marR="0" lvl="3" indent="-3159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76C"/>
              </a:buClr>
              <a:buSzPct val="100000"/>
              <a:buFont typeface="Symbol" charset="2"/>
              <a:buChar char="-"/>
              <a:tabLst/>
              <a:defRPr/>
            </a:pPr>
            <a:r>
              <a:rPr lang="de-DE" dirty="0"/>
              <a:t>Vierte Ebene – Text einfügen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0" y="180000"/>
            <a:ext cx="719328" cy="71932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" y="6246000"/>
            <a:ext cx="719328" cy="557784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24408" y="6120000"/>
            <a:ext cx="719592" cy="737999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r">
              <a:defRPr sz="1000">
                <a:solidFill>
                  <a:srgbClr val="00376C"/>
                </a:solidFill>
              </a:defRPr>
            </a:lvl1pPr>
          </a:lstStyle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051720" y="6120000"/>
            <a:ext cx="5040560" cy="73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Hier steht z.B. der Titel der Präsentation (über Kopf- u. Fußzeile eintragen)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50" r:id="rId2"/>
    <p:sldLayoutId id="2147483954" r:id="rId3"/>
    <p:sldLayoutId id="2147483955" r:id="rId4"/>
    <p:sldLayoutId id="2147483957" r:id="rId5"/>
    <p:sldLayoutId id="2147483960" r:id="rId6"/>
    <p:sldLayoutId id="2147483956" r:id="rId7"/>
    <p:sldLayoutId id="2147483936" r:id="rId8"/>
    <p:sldLayoutId id="2147483964" r:id="rId9"/>
    <p:sldLayoutId id="2147483963" r:id="rId10"/>
    <p:sldLayoutId id="2147483938" r:id="rId11"/>
    <p:sldLayoutId id="2147483962" r:id="rId12"/>
    <p:sldLayoutId id="2147483949" r:id="rId13"/>
    <p:sldLayoutId id="2147483953" r:id="rId14"/>
    <p:sldLayoutId id="2147483959" r:id="rId15"/>
    <p:sldLayoutId id="2147483951" r:id="rId16"/>
    <p:sldLayoutId id="2147483952" r:id="rId17"/>
    <p:sldLayoutId id="2147483958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0">
          <a:solidFill>
            <a:srgbClr val="003366"/>
          </a:solidFill>
          <a:latin typeface="Verdana" charset="0"/>
          <a:ea typeface="Verdana" charset="0"/>
          <a:cs typeface="Verdan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800080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800080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800080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800080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457200" indent="-457200" algn="l" rtl="0" eaLnBrk="1" fontAlgn="base" hangingPunct="1">
        <a:spcBef>
          <a:spcPct val="35000"/>
        </a:spcBef>
        <a:spcAft>
          <a:spcPct val="0"/>
        </a:spcAft>
        <a:buClr>
          <a:srgbClr val="00376C"/>
        </a:buClr>
        <a:buSzPct val="100000"/>
        <a:buFont typeface="+mj-lt"/>
        <a:buAutoNum type="arabicPeriod"/>
        <a:defRPr lang="de-DE" altLang="en-US" sz="2000" baseline="0" dirty="0" smtClean="0">
          <a:solidFill>
            <a:srgbClr val="003366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1pPr>
      <a:lvl2pPr marL="687387" indent="-342900" algn="l" rtl="0" eaLnBrk="1" fontAlgn="base" hangingPunct="1">
        <a:spcBef>
          <a:spcPct val="20000"/>
        </a:spcBef>
        <a:spcAft>
          <a:spcPct val="0"/>
        </a:spcAft>
        <a:buClr>
          <a:srgbClr val="00376C"/>
        </a:buClr>
        <a:buSzPct val="100000"/>
        <a:buFont typeface="Arial" charset="0"/>
        <a:buChar char="•"/>
        <a:defRPr sz="2000">
          <a:solidFill>
            <a:srgbClr val="003366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00376C"/>
        </a:buClr>
        <a:buSzPct val="100000"/>
        <a:buFont typeface="Symbol" charset="2"/>
        <a:buChar char="-"/>
        <a:defRPr sz="2000">
          <a:solidFill>
            <a:srgbClr val="003366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3pPr>
      <a:lvl4pPr marL="1339850" marR="0" indent="-315913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376C"/>
        </a:buClr>
        <a:buSzPct val="100000"/>
        <a:buFont typeface="Symbol" charset="2"/>
        <a:buChar char="-"/>
        <a:tabLst/>
        <a:defRPr sz="2000">
          <a:solidFill>
            <a:srgbClr val="003366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rgbClr val="00376C"/>
        </a:buClr>
        <a:buSzPct val="100000"/>
        <a:buFont typeface="Symbol" charset="2"/>
        <a:buChar char="-"/>
        <a:defRPr sz="2000">
          <a:solidFill>
            <a:srgbClr val="003366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/>
              <a:t>Promotionsprogramm ProLeA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0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Spektrum möglicher Promotionsthemen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723733" y="2336574"/>
            <a:ext cx="7523274" cy="3468690"/>
          </a:xfrm>
        </p:spPr>
        <p:txBody>
          <a:bodyPr/>
          <a:lstStyle/>
          <a:p>
            <a:r>
              <a:rPr lang="de-DE" sz="1400" dirty="0"/>
              <a:t>"Entwicklung der beruflichen Handlungskompetenz bei Landwirten unter besonderer Berücksichtigung des systemischen Denkens"</a:t>
            </a:r>
            <a:br>
              <a:rPr lang="de-DE" sz="1400" dirty="0"/>
            </a:br>
            <a:r>
              <a:rPr lang="de-DE" sz="1400" dirty="0"/>
              <a:t>"Schulische Inklusionsverständnisse aus der Praxis - eine Fallstudie an Berliner Schulen auf dem Weg zur Inklusion"</a:t>
            </a:r>
            <a:br>
              <a:rPr lang="de-DE" sz="1400" dirty="0"/>
            </a:br>
            <a:r>
              <a:rPr lang="de-DE" sz="1400" dirty="0"/>
              <a:t>"Professionelle Handlungskompetenz von Grundschullehrkräften für den Umgang mit traumatisierten Kindern"</a:t>
            </a:r>
            <a:br>
              <a:rPr lang="de-DE" sz="1400" dirty="0"/>
            </a:br>
            <a:r>
              <a:rPr lang="de-DE" sz="1400" dirty="0"/>
              <a:t>"Affektives und emotionales Erleben im Sportunterricht"</a:t>
            </a:r>
            <a:br>
              <a:rPr lang="de-DE" sz="1400" dirty="0"/>
            </a:br>
            <a:r>
              <a:rPr lang="de-DE" sz="1400" dirty="0"/>
              <a:t>"Förderung der Modellkompetenz von Schülerinnen und Schülern im Chemieunterricht"</a:t>
            </a:r>
            <a:br>
              <a:rPr lang="de-DE" sz="1400" dirty="0"/>
            </a:br>
            <a:r>
              <a:rPr lang="de-DE" sz="1400" dirty="0"/>
              <a:t>"Entwicklungen und Auswirkungen von sozialen Netzwerkstrukturen innerhalb von Grundschulklassen"</a:t>
            </a:r>
            <a:br>
              <a:rPr lang="de-DE" sz="1400" dirty="0"/>
            </a:br>
            <a:endParaRPr lang="de-DE" sz="14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Vorstellung Promotionsprogramm ProLeA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95BAD88-26D8-4939-9AC2-BFAF178F9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4" y="6237312"/>
            <a:ext cx="103889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8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/>
              <a:t>Promotionsprogramm ProLeA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Zielgruppe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720725" y="2321551"/>
            <a:ext cx="7523274" cy="1367995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altLang="en-US" dirty="0"/>
              <a:t>Bachelorstudierende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altLang="en-US" dirty="0"/>
              <a:t>Masterstudierende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altLang="en-US" dirty="0"/>
              <a:t>Promovierende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Vorstellung Promotionsprogramm ProLeA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46AE46-3BBF-4A04-B074-2BCAD0CCB5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4" y="6237312"/>
            <a:ext cx="1038896" cy="504000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A5155193-A3C1-4C92-91A8-5958F27E85DE}"/>
              </a:ext>
            </a:extLst>
          </p:cNvPr>
          <p:cNvSpPr txBox="1">
            <a:spLocks/>
          </p:cNvSpPr>
          <p:nvPr/>
        </p:nvSpPr>
        <p:spPr>
          <a:xfrm>
            <a:off x="720724" y="3824682"/>
            <a:ext cx="7523275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00376C"/>
              </a:buClr>
              <a:buSzPct val="100000"/>
              <a:buFont typeface="+mj-lt"/>
              <a:buNone/>
              <a:defRPr lang="de-DE" altLang="en-US" sz="2000" b="1" baseline="0">
                <a:solidFill>
                  <a:srgbClr val="003366"/>
                </a:solidFill>
                <a:latin typeface="Verdana" panose="020B0604030504040204" pitchFamily="34" charset="0"/>
                <a:ea typeface="Verdana" pitchFamily="34" charset="0"/>
                <a:cs typeface="Verdana" pitchFamily="34" charset="0"/>
              </a:defRPr>
            </a:lvl1pPr>
            <a:lvl2pPr marL="687387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76C"/>
              </a:buClr>
              <a:buSzPct val="100000"/>
              <a:buFont typeface="Arial" charset="0"/>
              <a:buChar char="•"/>
              <a:defRPr sz="2000">
                <a:solidFill>
                  <a:srgbClr val="003366"/>
                </a:solidFill>
                <a:latin typeface="Verdana" panose="020B0604030504040204" pitchFamily="34" charset="0"/>
                <a:ea typeface="Verdana" pitchFamily="34" charset="0"/>
                <a:cs typeface="Verdana" pitchFamily="34" charset="0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76C"/>
              </a:buClr>
              <a:buSzPct val="100000"/>
              <a:buFont typeface="Symbol" charset="2"/>
              <a:buChar char="-"/>
              <a:defRPr sz="2000">
                <a:solidFill>
                  <a:srgbClr val="003366"/>
                </a:solidFill>
                <a:latin typeface="Verdana" panose="020B0604030504040204" pitchFamily="34" charset="0"/>
                <a:ea typeface="Verdana" pitchFamily="34" charset="0"/>
                <a:cs typeface="Verdana" pitchFamily="34" charset="0"/>
              </a:defRPr>
            </a:lvl3pPr>
            <a:lvl4pPr marL="1339850" marR="0" indent="-315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76C"/>
              </a:buClr>
              <a:buSzPct val="100000"/>
              <a:buFont typeface="Symbol" charset="2"/>
              <a:buChar char="-"/>
              <a:tabLst/>
              <a:defRPr sz="2000">
                <a:solidFill>
                  <a:srgbClr val="003366"/>
                </a:solidFill>
                <a:latin typeface="Verdana" panose="020B0604030504040204" pitchFamily="34" charset="0"/>
                <a:ea typeface="Verdana" pitchFamily="34" charset="0"/>
                <a:cs typeface="Verdana" pitchFamily="34" charset="0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76C"/>
              </a:buClr>
              <a:buSzPct val="100000"/>
              <a:buFont typeface="Symbol" charset="2"/>
              <a:buChar char="-"/>
              <a:defRPr sz="2000">
                <a:solidFill>
                  <a:srgbClr val="003366"/>
                </a:solidFill>
                <a:latin typeface="Verdana" panose="020B0604030504040204" pitchFamily="34" charset="0"/>
                <a:ea typeface="Verdana" pitchFamily="34" charset="0"/>
                <a:cs typeface="Verdana" pitchFamily="34" charset="0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Angebote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F9DA864B-17F1-40B3-8FD3-BDDE414F24F4}"/>
              </a:ext>
            </a:extLst>
          </p:cNvPr>
          <p:cNvSpPr txBox="1">
            <a:spLocks/>
          </p:cNvSpPr>
          <p:nvPr/>
        </p:nvSpPr>
        <p:spPr>
          <a:xfrm>
            <a:off x="720724" y="4364682"/>
            <a:ext cx="7955732" cy="10085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50000"/>
              </a:lnSpc>
              <a:spcBef>
                <a:spcPct val="35000"/>
              </a:spcBef>
              <a:spcAft>
                <a:spcPct val="0"/>
              </a:spcAft>
              <a:buClr>
                <a:srgbClr val="00376C"/>
              </a:buClr>
              <a:buSzPct val="100000"/>
              <a:buFont typeface="+mj-lt"/>
              <a:buNone/>
              <a:defRPr lang="de-DE" altLang="en-US" sz="1600" baseline="0">
                <a:solidFill>
                  <a:srgbClr val="000000"/>
                </a:solidFill>
                <a:latin typeface="Verdana" panose="020B0604030504040204" pitchFamily="34" charset="0"/>
                <a:ea typeface="Verdana" pitchFamily="34" charset="0"/>
                <a:cs typeface="Verdana" pitchFamily="34" charset="0"/>
              </a:defRPr>
            </a:lvl1pPr>
            <a:lvl2pPr marL="687387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76C"/>
              </a:buClr>
              <a:buSzPct val="100000"/>
              <a:buFont typeface="Arial" charset="0"/>
              <a:buChar char="•"/>
              <a:defRPr sz="2000">
                <a:solidFill>
                  <a:srgbClr val="003366"/>
                </a:solidFill>
                <a:latin typeface="Verdana" panose="020B0604030504040204" pitchFamily="34" charset="0"/>
                <a:ea typeface="Verdana" pitchFamily="34" charset="0"/>
                <a:cs typeface="Verdana" pitchFamily="34" charset="0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76C"/>
              </a:buClr>
              <a:buSzPct val="100000"/>
              <a:buFont typeface="Symbol" charset="2"/>
              <a:buChar char="-"/>
              <a:defRPr sz="2000">
                <a:solidFill>
                  <a:srgbClr val="003366"/>
                </a:solidFill>
                <a:latin typeface="Verdana" panose="020B0604030504040204" pitchFamily="34" charset="0"/>
                <a:ea typeface="Verdana" pitchFamily="34" charset="0"/>
                <a:cs typeface="Verdana" pitchFamily="34" charset="0"/>
              </a:defRPr>
            </a:lvl3pPr>
            <a:lvl4pPr marL="1339850" marR="0" indent="-315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76C"/>
              </a:buClr>
              <a:buSzPct val="100000"/>
              <a:buFont typeface="Symbol" charset="2"/>
              <a:buChar char="-"/>
              <a:tabLst/>
              <a:defRPr sz="2000">
                <a:solidFill>
                  <a:srgbClr val="003366"/>
                </a:solidFill>
                <a:latin typeface="Verdana" panose="020B0604030504040204" pitchFamily="34" charset="0"/>
                <a:ea typeface="Verdana" pitchFamily="34" charset="0"/>
                <a:cs typeface="Verdana" pitchFamily="34" charset="0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76C"/>
              </a:buClr>
              <a:buSzPct val="100000"/>
              <a:buFont typeface="Symbol" charset="2"/>
              <a:buChar char="-"/>
              <a:defRPr sz="2000">
                <a:solidFill>
                  <a:srgbClr val="003366"/>
                </a:solidFill>
                <a:latin typeface="Verdana" panose="020B0604030504040204" pitchFamily="34" charset="0"/>
                <a:ea typeface="Verdana" pitchFamily="34" charset="0"/>
                <a:cs typeface="Verdana" pitchFamily="34" charset="0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kern="0" dirty="0"/>
              <a:t>Beratung zur Promotion (in den Fachdidaktiken und Bildungswissenschaften)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kern="0" dirty="0"/>
              <a:t>Einblicke in die aktuelle Forschung im PSE-Forschungskolloquium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kern="0" dirty="0"/>
              <a:t>Weiterqualifizierung im Nachwuchsangebot des IZBF</a:t>
            </a:r>
          </a:p>
        </p:txBody>
      </p:sp>
    </p:spTree>
    <p:extLst>
      <p:ext uri="{BB962C8B-B14F-4D97-AF65-F5344CB8AC3E}">
        <p14:creationId xmlns:p14="http://schemas.microsoft.com/office/powerpoint/2010/main" val="42118853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e">
  <a:themeElements>
    <a:clrScheme name="HU Berlin - Professional School of Education (PSE)">
      <a:dk1>
        <a:srgbClr val="00366C"/>
      </a:dk1>
      <a:lt1>
        <a:srgbClr val="FFFFFF"/>
      </a:lt1>
      <a:dk2>
        <a:srgbClr val="00366C"/>
      </a:dk2>
      <a:lt2>
        <a:srgbClr val="FFFFFF"/>
      </a:lt2>
      <a:accent1>
        <a:srgbClr val="00376C"/>
      </a:accent1>
      <a:accent2>
        <a:srgbClr val="00572B"/>
      </a:accent2>
      <a:accent3>
        <a:srgbClr val="BDC9D3"/>
      </a:accent3>
      <a:accent4>
        <a:srgbClr val="8A0E14"/>
      </a:accent4>
      <a:accent5>
        <a:srgbClr val="BDC9D3"/>
      </a:accent5>
      <a:accent6>
        <a:srgbClr val="35742A"/>
      </a:accent6>
      <a:hlink>
        <a:srgbClr val="8A0F14"/>
      </a:hlink>
      <a:folHlink>
        <a:srgbClr val="00366C"/>
      </a:folHlink>
    </a:clrScheme>
    <a:fontScheme name="Kant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2" id="{4F14A767-A33C-4351-A751-87D3ABE329A8}" vid="{EEB15D6D-3BEF-4478-938A-41A3253CDC43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20180419 PSE PPT Vorlage 2018</Template>
  <TotalTime>0</TotalTime>
  <Words>56</Words>
  <Application>Microsoft Office PowerPoint</Application>
  <PresentationFormat>Bildschirmpräsentation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Calibri</vt:lpstr>
      <vt:lpstr>Garamond</vt:lpstr>
      <vt:lpstr>Symbol</vt:lpstr>
      <vt:lpstr>Verdana</vt:lpstr>
      <vt:lpstr>Wingdings</vt:lpstr>
      <vt:lpstr>Kante</vt:lpstr>
      <vt:lpstr>Promotionsprogramm ProLeA</vt:lpstr>
      <vt:lpstr>Promotionsprogramm ProLeA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Malte Lehmann</dc:creator>
  <cp:lastModifiedBy>Malte Lehmann</cp:lastModifiedBy>
  <cp:revision>10</cp:revision>
  <cp:lastPrinted>2018-04-09T11:59:58Z</cp:lastPrinted>
  <dcterms:created xsi:type="dcterms:W3CDTF">2018-10-05T10:26:59Z</dcterms:created>
  <dcterms:modified xsi:type="dcterms:W3CDTF">2018-10-12T06:06:49Z</dcterms:modified>
</cp:coreProperties>
</file>